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0"/>
  </p:notesMasterIdLst>
  <p:sldIdLst>
    <p:sldId id="256" r:id="rId2"/>
    <p:sldId id="357" r:id="rId3"/>
    <p:sldId id="358" r:id="rId4"/>
    <p:sldId id="359" r:id="rId5"/>
    <p:sldId id="362" r:id="rId6"/>
    <p:sldId id="363" r:id="rId7"/>
    <p:sldId id="360" r:id="rId8"/>
    <p:sldId id="361" r:id="rId9"/>
    <p:sldId id="364" r:id="rId10"/>
    <p:sldId id="258" r:id="rId11"/>
    <p:sldId id="259" r:id="rId12"/>
    <p:sldId id="333" r:id="rId13"/>
    <p:sldId id="332" r:id="rId14"/>
    <p:sldId id="334" r:id="rId15"/>
    <p:sldId id="273" r:id="rId16"/>
    <p:sldId id="311" r:id="rId17"/>
    <p:sldId id="352" r:id="rId18"/>
    <p:sldId id="28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252920-0E2C-4829-8764-2FDEF2D3FA07}">
          <p14:sldIdLst>
            <p14:sldId id="256"/>
            <p14:sldId id="357"/>
            <p14:sldId id="358"/>
            <p14:sldId id="359"/>
            <p14:sldId id="362"/>
            <p14:sldId id="363"/>
            <p14:sldId id="360"/>
            <p14:sldId id="361"/>
            <p14:sldId id="364"/>
            <p14:sldId id="258"/>
            <p14:sldId id="259"/>
            <p14:sldId id="333"/>
            <p14:sldId id="332"/>
            <p14:sldId id="334"/>
            <p14:sldId id="273"/>
            <p14:sldId id="311"/>
            <p14:sldId id="352"/>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718F1B-E216-4E0D-8AD4-01824247723D}" v="8" dt="2026-02-27T08:05:34.975"/>
    <p1510:client id="{6CC68DEE-2523-5E92-A8F6-65F87018BB79}" v="357" dt="2026-02-27T13:43:27.262"/>
    <p1510:client id="{6E5C1BFA-A41C-DD86-F37A-D53B793E2244}" v="575" dt="2026-02-26T15:09:53.872"/>
    <p1510:client id="{8E2264C9-2571-A5A7-D923-11C1A51497BE}" v="10" dt="2026-02-27T13:51:44.121"/>
    <p1510:client id="{D8076099-6226-822A-E0F0-1528BE1139DD}" v="4" dt="2026-02-27T12:22:02.4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1" autoAdjust="0"/>
    <p:restoredTop sz="94660"/>
  </p:normalViewPr>
  <p:slideViewPr>
    <p:cSldViewPr snapToGrid="0">
      <p:cViewPr varScale="1">
        <p:scale>
          <a:sx n="64" d="100"/>
          <a:sy n="64" d="100"/>
        </p:scale>
        <p:origin x="9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Griffiths" userId="S::m.griffiths@bdmat.org.uk::ccef5f47-552a-4a15-b502-313a256e4e16" providerId="AD" clId="Web-{30BDBD16-EE1F-8D3D-9193-8F9D0594D9D7}"/>
    <pc:docChg chg="addSld modSld sldOrd modSection">
      <pc:chgData name="Megan Griffiths" userId="S::m.griffiths@bdmat.org.uk::ccef5f47-552a-4a15-b502-313a256e4e16" providerId="AD" clId="Web-{30BDBD16-EE1F-8D3D-9193-8F9D0594D9D7}" dt="2026-02-25T18:32:48.476" v="886"/>
      <pc:docMkLst>
        <pc:docMk/>
      </pc:docMkLst>
      <pc:sldChg chg="modSp">
        <pc:chgData name="Megan Griffiths" userId="S::m.griffiths@bdmat.org.uk::ccef5f47-552a-4a15-b502-313a256e4e16" providerId="AD" clId="Web-{30BDBD16-EE1F-8D3D-9193-8F9D0594D9D7}" dt="2026-02-25T18:19:19.411" v="96" actId="14100"/>
        <pc:sldMkLst>
          <pc:docMk/>
          <pc:sldMk cId="2082585539" sldId="358"/>
        </pc:sldMkLst>
        <pc:picChg chg="mod">
          <ac:chgData name="Megan Griffiths" userId="S::m.griffiths@bdmat.org.uk::ccef5f47-552a-4a15-b502-313a256e4e16" providerId="AD" clId="Web-{30BDBD16-EE1F-8D3D-9193-8F9D0594D9D7}" dt="2026-02-25T18:19:19.411" v="96" actId="14100"/>
          <ac:picMkLst>
            <pc:docMk/>
            <pc:sldMk cId="2082585539" sldId="358"/>
            <ac:picMk id="9" creationId="{3621AE10-B79B-38C8-AE12-02DFD4FF9AA9}"/>
          </ac:picMkLst>
        </pc:picChg>
      </pc:sldChg>
      <pc:sldChg chg="addSp delSp modSp new">
        <pc:chgData name="Megan Griffiths" userId="S::m.griffiths@bdmat.org.uk::ccef5f47-552a-4a15-b502-313a256e4e16" providerId="AD" clId="Web-{30BDBD16-EE1F-8D3D-9193-8F9D0594D9D7}" dt="2026-02-25T18:20:48.726" v="142" actId="1076"/>
        <pc:sldMkLst>
          <pc:docMk/>
          <pc:sldMk cId="333189943" sldId="360"/>
        </pc:sldMkLst>
        <pc:spChg chg="mod">
          <ac:chgData name="Megan Griffiths" userId="S::m.griffiths@bdmat.org.uk::ccef5f47-552a-4a15-b502-313a256e4e16" providerId="AD" clId="Web-{30BDBD16-EE1F-8D3D-9193-8F9D0594D9D7}" dt="2026-02-25T18:20:41.804" v="137" actId="1076"/>
          <ac:spMkLst>
            <pc:docMk/>
            <pc:sldMk cId="333189943" sldId="360"/>
            <ac:spMk id="2" creationId="{37FA5744-E0B5-782E-9091-4F8AED273481}"/>
          </ac:spMkLst>
        </pc:spChg>
        <pc:picChg chg="add mod ord">
          <ac:chgData name="Megan Griffiths" userId="S::m.griffiths@bdmat.org.uk::ccef5f47-552a-4a15-b502-313a256e4e16" providerId="AD" clId="Web-{30BDBD16-EE1F-8D3D-9193-8F9D0594D9D7}" dt="2026-02-25T18:20:47.289" v="141" actId="1076"/>
          <ac:picMkLst>
            <pc:docMk/>
            <pc:sldMk cId="333189943" sldId="360"/>
            <ac:picMk id="4" creationId="{59472973-163D-15A3-943B-90882D169256}"/>
          </ac:picMkLst>
        </pc:picChg>
        <pc:picChg chg="add mod">
          <ac:chgData name="Megan Griffiths" userId="S::m.griffiths@bdmat.org.uk::ccef5f47-552a-4a15-b502-313a256e4e16" providerId="AD" clId="Web-{30BDBD16-EE1F-8D3D-9193-8F9D0594D9D7}" dt="2026-02-25T18:20:46.054" v="140" actId="1076"/>
          <ac:picMkLst>
            <pc:docMk/>
            <pc:sldMk cId="333189943" sldId="360"/>
            <ac:picMk id="5" creationId="{43A7B58B-F4C8-36D9-340A-C296AE8A5B65}"/>
          </ac:picMkLst>
        </pc:picChg>
        <pc:picChg chg="add mod modCrop">
          <ac:chgData name="Megan Griffiths" userId="S::m.griffiths@bdmat.org.uk::ccef5f47-552a-4a15-b502-313a256e4e16" providerId="AD" clId="Web-{30BDBD16-EE1F-8D3D-9193-8F9D0594D9D7}" dt="2026-02-25T18:20:44.945" v="139" actId="1076"/>
          <ac:picMkLst>
            <pc:docMk/>
            <pc:sldMk cId="333189943" sldId="360"/>
            <ac:picMk id="6" creationId="{51D06145-46C9-A9CE-BE14-DD41FFB8435D}"/>
          </ac:picMkLst>
        </pc:picChg>
        <pc:picChg chg="add mod">
          <ac:chgData name="Megan Griffiths" userId="S::m.griffiths@bdmat.org.uk::ccef5f47-552a-4a15-b502-313a256e4e16" providerId="AD" clId="Web-{30BDBD16-EE1F-8D3D-9193-8F9D0594D9D7}" dt="2026-02-25T18:20:48.726" v="142" actId="1076"/>
          <ac:picMkLst>
            <pc:docMk/>
            <pc:sldMk cId="333189943" sldId="360"/>
            <ac:picMk id="7" creationId="{D8F0B63B-F220-B757-2894-1486C51E8859}"/>
          </ac:picMkLst>
        </pc:picChg>
        <pc:picChg chg="add mod">
          <ac:chgData name="Megan Griffiths" userId="S::m.griffiths@bdmat.org.uk::ccef5f47-552a-4a15-b502-313a256e4e16" providerId="AD" clId="Web-{30BDBD16-EE1F-8D3D-9193-8F9D0594D9D7}" dt="2026-02-25T18:20:43.351" v="138" actId="1076"/>
          <ac:picMkLst>
            <pc:docMk/>
            <pc:sldMk cId="333189943" sldId="360"/>
            <ac:picMk id="8" creationId="{1D53A8FC-AE86-2402-9CA4-D1AE21CBCE09}"/>
          </ac:picMkLst>
        </pc:picChg>
        <pc:picChg chg="add mod">
          <ac:chgData name="Megan Griffiths" userId="S::m.griffiths@bdmat.org.uk::ccef5f47-552a-4a15-b502-313a256e4e16" providerId="AD" clId="Web-{30BDBD16-EE1F-8D3D-9193-8F9D0594D9D7}" dt="2026-02-25T18:20:35.460" v="133" actId="1076"/>
          <ac:picMkLst>
            <pc:docMk/>
            <pc:sldMk cId="333189943" sldId="360"/>
            <ac:picMk id="9" creationId="{C7BFD8C2-88BC-BF8B-4A78-ADCEE2B6E92F}"/>
          </ac:picMkLst>
        </pc:picChg>
      </pc:sldChg>
      <pc:sldChg chg="modSp new ord">
        <pc:chgData name="Megan Griffiths" userId="S::m.griffiths@bdmat.org.uk::ccef5f47-552a-4a15-b502-313a256e4e16" providerId="AD" clId="Web-{30BDBD16-EE1F-8D3D-9193-8F9D0594D9D7}" dt="2026-02-25T18:32:48.476" v="886"/>
        <pc:sldMkLst>
          <pc:docMk/>
          <pc:sldMk cId="2658435538" sldId="361"/>
        </pc:sldMkLst>
        <pc:spChg chg="mod">
          <ac:chgData name="Megan Griffiths" userId="S::m.griffiths@bdmat.org.uk::ccef5f47-552a-4a15-b502-313a256e4e16" providerId="AD" clId="Web-{30BDBD16-EE1F-8D3D-9193-8F9D0594D9D7}" dt="2026-02-25T18:30:37.640" v="739" actId="1076"/>
          <ac:spMkLst>
            <pc:docMk/>
            <pc:sldMk cId="2658435538" sldId="361"/>
            <ac:spMk id="2" creationId="{7274C3BE-4A17-C942-9FB1-44CCE26A6B02}"/>
          </ac:spMkLst>
        </pc:spChg>
        <pc:spChg chg="mod">
          <ac:chgData name="Megan Griffiths" userId="S::m.griffiths@bdmat.org.uk::ccef5f47-552a-4a15-b502-313a256e4e16" providerId="AD" clId="Web-{30BDBD16-EE1F-8D3D-9193-8F9D0594D9D7}" dt="2026-02-25T18:32:36.319" v="885" actId="1076"/>
          <ac:spMkLst>
            <pc:docMk/>
            <pc:sldMk cId="2658435538" sldId="361"/>
            <ac:spMk id="3" creationId="{EBAB3EB0-0D66-78E2-689B-3712A52442AE}"/>
          </ac:spMkLst>
        </pc:spChg>
      </pc:sldChg>
    </pc:docChg>
  </pc:docChgLst>
  <pc:docChgLst>
    <pc:chgData name="Megan Griffiths" userId="S::m.griffiths@bdmat.org.uk::ccef5f47-552a-4a15-b502-313a256e4e16" providerId="AD" clId="Web-{6CC68DEE-2523-5E92-A8F6-65F87018BB79}"/>
    <pc:docChg chg="delSld modSld modSection">
      <pc:chgData name="Megan Griffiths" userId="S::m.griffiths@bdmat.org.uk::ccef5f47-552a-4a15-b502-313a256e4e16" providerId="AD" clId="Web-{6CC68DEE-2523-5E92-A8F6-65F87018BB79}" dt="2026-02-27T13:43:27.262" v="353" actId="20577"/>
      <pc:docMkLst>
        <pc:docMk/>
      </pc:docMkLst>
      <pc:sldChg chg="modSp">
        <pc:chgData name="Megan Griffiths" userId="S::m.griffiths@bdmat.org.uk::ccef5f47-552a-4a15-b502-313a256e4e16" providerId="AD" clId="Web-{6CC68DEE-2523-5E92-A8F6-65F87018BB79}" dt="2026-02-27T13:35:56.909" v="350"/>
        <pc:sldMkLst>
          <pc:docMk/>
          <pc:sldMk cId="3663941438" sldId="258"/>
        </pc:sldMkLst>
        <pc:graphicFrameChg chg="mod modGraphic">
          <ac:chgData name="Megan Griffiths" userId="S::m.griffiths@bdmat.org.uk::ccef5f47-552a-4a15-b502-313a256e4e16" providerId="AD" clId="Web-{6CC68DEE-2523-5E92-A8F6-65F87018BB79}" dt="2026-02-27T13:35:56.909" v="350"/>
          <ac:graphicFrameMkLst>
            <pc:docMk/>
            <pc:sldMk cId="3663941438" sldId="258"/>
            <ac:graphicFrameMk id="6" creationId="{330269D4-315B-6E9F-7CB8-443D6CFC7D48}"/>
          </ac:graphicFrameMkLst>
        </pc:graphicFrameChg>
        <pc:graphicFrameChg chg="mod modGraphic">
          <ac:chgData name="Megan Griffiths" userId="S::m.griffiths@bdmat.org.uk::ccef5f47-552a-4a15-b502-313a256e4e16" providerId="AD" clId="Web-{6CC68DEE-2523-5E92-A8F6-65F87018BB79}" dt="2026-02-27T13:35:39.284" v="264"/>
          <ac:graphicFrameMkLst>
            <pc:docMk/>
            <pc:sldMk cId="3663941438" sldId="258"/>
            <ac:graphicFrameMk id="8" creationId="{75ECD071-46FC-5E95-8E32-4C551EF03BD2}"/>
          </ac:graphicFrameMkLst>
        </pc:graphicFrameChg>
      </pc:sldChg>
      <pc:sldChg chg="modSp">
        <pc:chgData name="Megan Griffiths" userId="S::m.griffiths@bdmat.org.uk::ccef5f47-552a-4a15-b502-313a256e4e16" providerId="AD" clId="Web-{6CC68DEE-2523-5E92-A8F6-65F87018BB79}" dt="2026-02-27T13:34:32.969" v="126"/>
        <pc:sldMkLst>
          <pc:docMk/>
          <pc:sldMk cId="2026156" sldId="259"/>
        </pc:sldMkLst>
        <pc:graphicFrameChg chg="mod modGraphic">
          <ac:chgData name="Megan Griffiths" userId="S::m.griffiths@bdmat.org.uk::ccef5f47-552a-4a15-b502-313a256e4e16" providerId="AD" clId="Web-{6CC68DEE-2523-5E92-A8F6-65F87018BB79}" dt="2026-02-27T13:33:53.061" v="62"/>
          <ac:graphicFrameMkLst>
            <pc:docMk/>
            <pc:sldMk cId="2026156" sldId="259"/>
            <ac:graphicFrameMk id="3" creationId="{D13A96B7-0379-5982-927C-35376DA67741}"/>
          </ac:graphicFrameMkLst>
        </pc:graphicFrameChg>
        <pc:graphicFrameChg chg="mod modGraphic">
          <ac:chgData name="Megan Griffiths" userId="S::m.griffiths@bdmat.org.uk::ccef5f47-552a-4a15-b502-313a256e4e16" providerId="AD" clId="Web-{6CC68DEE-2523-5E92-A8F6-65F87018BB79}" dt="2026-02-27T13:34:32.969" v="126"/>
          <ac:graphicFrameMkLst>
            <pc:docMk/>
            <pc:sldMk cId="2026156" sldId="259"/>
            <ac:graphicFrameMk id="4" creationId="{30465E17-75B0-8E2D-4CC9-D0ACCD91100F}"/>
          </ac:graphicFrameMkLst>
        </pc:graphicFrameChg>
      </pc:sldChg>
      <pc:sldChg chg="del">
        <pc:chgData name="Megan Griffiths" userId="S::m.griffiths@bdmat.org.uk::ccef5f47-552a-4a15-b502-313a256e4e16" providerId="AD" clId="Web-{6CC68DEE-2523-5E92-A8F6-65F87018BB79}" dt="2026-02-27T13:36:30.895" v="351"/>
        <pc:sldMkLst>
          <pc:docMk/>
          <pc:sldMk cId="18208740" sldId="356"/>
        </pc:sldMkLst>
      </pc:sldChg>
      <pc:sldChg chg="addSp modSp">
        <pc:chgData name="Megan Griffiths" userId="S::m.griffiths@bdmat.org.uk::ccef5f47-552a-4a15-b502-313a256e4e16" providerId="AD" clId="Web-{6CC68DEE-2523-5E92-A8F6-65F87018BB79}" dt="2026-02-27T13:43:27.262" v="353" actId="20577"/>
        <pc:sldMkLst>
          <pc:docMk/>
          <pc:sldMk cId="3623545090" sldId="362"/>
        </pc:sldMkLst>
        <pc:spChg chg="mod">
          <ac:chgData name="Megan Griffiths" userId="S::m.griffiths@bdmat.org.uk::ccef5f47-552a-4a15-b502-313a256e4e16" providerId="AD" clId="Web-{6CC68DEE-2523-5E92-A8F6-65F87018BB79}" dt="2026-02-27T13:43:27.262" v="353" actId="20577"/>
          <ac:spMkLst>
            <pc:docMk/>
            <pc:sldMk cId="3623545090" sldId="362"/>
            <ac:spMk id="5" creationId="{63F845E9-49B4-30AB-7946-020FEDC0803C}"/>
          </ac:spMkLst>
        </pc:spChg>
        <pc:picChg chg="add mod">
          <ac:chgData name="Megan Griffiths" userId="S::m.griffiths@bdmat.org.uk::ccef5f47-552a-4a15-b502-313a256e4e16" providerId="AD" clId="Web-{6CC68DEE-2523-5E92-A8F6-65F87018BB79}" dt="2026-02-27T13:30:19.797" v="6" actId="1076"/>
          <ac:picMkLst>
            <pc:docMk/>
            <pc:sldMk cId="3623545090" sldId="362"/>
            <ac:picMk id="3" creationId="{6155B013-42C8-8002-71F9-69E1B21ACF5D}"/>
          </ac:picMkLst>
        </pc:picChg>
        <pc:picChg chg="mod">
          <ac:chgData name="Megan Griffiths" userId="S::m.griffiths@bdmat.org.uk::ccef5f47-552a-4a15-b502-313a256e4e16" providerId="AD" clId="Web-{6CC68DEE-2523-5E92-A8F6-65F87018BB79}" dt="2026-02-27T13:30:18.516" v="5" actId="1076"/>
          <ac:picMkLst>
            <pc:docMk/>
            <pc:sldMk cId="3623545090" sldId="362"/>
            <ac:picMk id="8" creationId="{A73C748C-8A8B-D4AB-068C-400A078FE730}"/>
          </ac:picMkLst>
        </pc:picChg>
        <pc:picChg chg="mod">
          <ac:chgData name="Megan Griffiths" userId="S::m.griffiths@bdmat.org.uk::ccef5f47-552a-4a15-b502-313a256e4e16" providerId="AD" clId="Web-{6CC68DEE-2523-5E92-A8F6-65F87018BB79}" dt="2026-02-27T13:30:22.250" v="7" actId="1076"/>
          <ac:picMkLst>
            <pc:docMk/>
            <pc:sldMk cId="3623545090" sldId="362"/>
            <ac:picMk id="9" creationId="{0A08F4F7-54FB-7E07-C187-20812648DCC6}"/>
          </ac:picMkLst>
        </pc:picChg>
      </pc:sldChg>
      <pc:sldChg chg="addSp delSp modSp">
        <pc:chgData name="Megan Griffiths" userId="S::m.griffiths@bdmat.org.uk::ccef5f47-552a-4a15-b502-313a256e4e16" providerId="AD" clId="Web-{6CC68DEE-2523-5E92-A8F6-65F87018BB79}" dt="2026-02-27T13:31:34.459" v="16" actId="1076"/>
        <pc:sldMkLst>
          <pc:docMk/>
          <pc:sldMk cId="1328857570" sldId="363"/>
        </pc:sldMkLst>
        <pc:spChg chg="del mod">
          <ac:chgData name="Megan Griffiths" userId="S::m.griffiths@bdmat.org.uk::ccef5f47-552a-4a15-b502-313a256e4e16" providerId="AD" clId="Web-{6CC68DEE-2523-5E92-A8F6-65F87018BB79}" dt="2026-02-27T13:30:32.267" v="10"/>
          <ac:spMkLst>
            <pc:docMk/>
            <pc:sldMk cId="1328857570" sldId="363"/>
            <ac:spMk id="5" creationId="{949CB75C-DA84-2FC8-6017-D78B0EF3EF4D}"/>
          </ac:spMkLst>
        </pc:spChg>
        <pc:picChg chg="add mod">
          <ac:chgData name="Megan Griffiths" userId="S::m.griffiths@bdmat.org.uk::ccef5f47-552a-4a15-b502-313a256e4e16" providerId="AD" clId="Web-{6CC68DEE-2523-5E92-A8F6-65F87018BB79}" dt="2026-02-27T13:31:34.459" v="16" actId="1076"/>
          <ac:picMkLst>
            <pc:docMk/>
            <pc:sldMk cId="1328857570" sldId="363"/>
            <ac:picMk id="3" creationId="{F2A428A8-8F7E-660E-0363-555523391742}"/>
          </ac:picMkLst>
        </pc:picChg>
        <pc:picChg chg="mod">
          <ac:chgData name="Megan Griffiths" userId="S::m.griffiths@bdmat.org.uk::ccef5f47-552a-4a15-b502-313a256e4e16" providerId="AD" clId="Web-{6CC68DEE-2523-5E92-A8F6-65F87018BB79}" dt="2026-02-27T13:31:30.568" v="15" actId="14100"/>
          <ac:picMkLst>
            <pc:docMk/>
            <pc:sldMk cId="1328857570" sldId="363"/>
            <ac:picMk id="4" creationId="{249FF141-E3F4-8B25-2AAC-AA1BF27EA204}"/>
          </ac:picMkLst>
        </pc:picChg>
      </pc:sldChg>
    </pc:docChg>
  </pc:docChgLst>
  <pc:docChgLst>
    <pc:chgData name="Sharon Pick" userId="S::s.pick@newtonregis.bdmat.org.uk::4e1aeb0a-8732-4918-831e-b0f0349aab40" providerId="AD" clId="Web-{8E2264C9-2571-A5A7-D923-11C1A51497BE}"/>
    <pc:docChg chg="modSld">
      <pc:chgData name="Sharon Pick" userId="S::s.pick@newtonregis.bdmat.org.uk::4e1aeb0a-8732-4918-831e-b0f0349aab40" providerId="AD" clId="Web-{8E2264C9-2571-A5A7-D923-11C1A51497BE}" dt="2026-02-27T13:51:44.121" v="9" actId="20577"/>
      <pc:docMkLst>
        <pc:docMk/>
      </pc:docMkLst>
      <pc:sldChg chg="modSp">
        <pc:chgData name="Sharon Pick" userId="S::s.pick@newtonregis.bdmat.org.uk::4e1aeb0a-8732-4918-831e-b0f0349aab40" providerId="AD" clId="Web-{8E2264C9-2571-A5A7-D923-11C1A51497BE}" dt="2026-02-27T13:46:48.380" v="4" actId="20577"/>
        <pc:sldMkLst>
          <pc:docMk/>
          <pc:sldMk cId="3582483171" sldId="357"/>
        </pc:sldMkLst>
        <pc:spChg chg="mod">
          <ac:chgData name="Sharon Pick" userId="S::s.pick@newtonregis.bdmat.org.uk::4e1aeb0a-8732-4918-831e-b0f0349aab40" providerId="AD" clId="Web-{8E2264C9-2571-A5A7-D923-11C1A51497BE}" dt="2026-02-27T13:46:48.380" v="4" actId="20577"/>
          <ac:spMkLst>
            <pc:docMk/>
            <pc:sldMk cId="3582483171" sldId="357"/>
            <ac:spMk id="3" creationId="{6DA53044-3802-C6E0-AC7D-66EB8616E3BA}"/>
          </ac:spMkLst>
        </pc:spChg>
      </pc:sldChg>
      <pc:sldChg chg="modSp">
        <pc:chgData name="Sharon Pick" userId="S::s.pick@newtonregis.bdmat.org.uk::4e1aeb0a-8732-4918-831e-b0f0349aab40" providerId="AD" clId="Web-{8E2264C9-2571-A5A7-D923-11C1A51497BE}" dt="2026-02-27T13:48:24.039" v="7" actId="20577"/>
        <pc:sldMkLst>
          <pc:docMk/>
          <pc:sldMk cId="4143051495" sldId="359"/>
        </pc:sldMkLst>
        <pc:spChg chg="mod">
          <ac:chgData name="Sharon Pick" userId="S::s.pick@newtonregis.bdmat.org.uk::4e1aeb0a-8732-4918-831e-b0f0349aab40" providerId="AD" clId="Web-{8E2264C9-2571-A5A7-D923-11C1A51497BE}" dt="2026-02-27T13:48:24.039" v="7" actId="20577"/>
          <ac:spMkLst>
            <pc:docMk/>
            <pc:sldMk cId="4143051495" sldId="359"/>
            <ac:spMk id="9" creationId="{9F329713-2426-9DD7-0116-D8997AB2EF61}"/>
          </ac:spMkLst>
        </pc:spChg>
      </pc:sldChg>
      <pc:sldChg chg="modSp">
        <pc:chgData name="Sharon Pick" userId="S::s.pick@newtonregis.bdmat.org.uk::4e1aeb0a-8732-4918-831e-b0f0349aab40" providerId="AD" clId="Web-{8E2264C9-2571-A5A7-D923-11C1A51497BE}" dt="2026-02-27T13:51:44.121" v="9" actId="20577"/>
        <pc:sldMkLst>
          <pc:docMk/>
          <pc:sldMk cId="2658435538" sldId="361"/>
        </pc:sldMkLst>
        <pc:spChg chg="mod">
          <ac:chgData name="Sharon Pick" userId="S::s.pick@newtonregis.bdmat.org.uk::4e1aeb0a-8732-4918-831e-b0f0349aab40" providerId="AD" clId="Web-{8E2264C9-2571-A5A7-D923-11C1A51497BE}" dt="2026-02-27T13:51:44.121" v="9" actId="20577"/>
          <ac:spMkLst>
            <pc:docMk/>
            <pc:sldMk cId="2658435538" sldId="361"/>
            <ac:spMk id="3" creationId="{EBAB3EB0-0D66-78E2-689B-3712A52442AE}"/>
          </ac:spMkLst>
        </pc:spChg>
      </pc:sldChg>
    </pc:docChg>
  </pc:docChgLst>
  <pc:docChgLst>
    <pc:chgData name="Megan Griffiths" userId="S::m.griffiths@bdmat.org.uk::ccef5f47-552a-4a15-b502-313a256e4e16" providerId="AD" clId="Web-{82773092-F91E-BC18-BCCF-5F3B1408E598}"/>
    <pc:docChg chg="addSld modSld modSection">
      <pc:chgData name="Megan Griffiths" userId="S::m.griffiths@bdmat.org.uk::ccef5f47-552a-4a15-b502-313a256e4e16" providerId="AD" clId="Web-{82773092-F91E-BC18-BCCF-5F3B1408E598}" dt="2026-02-13T16:04:25.568" v="377" actId="1076"/>
      <pc:docMkLst>
        <pc:docMk/>
      </pc:docMkLst>
      <pc:sldChg chg="modSp">
        <pc:chgData name="Megan Griffiths" userId="S::m.griffiths@bdmat.org.uk::ccef5f47-552a-4a15-b502-313a256e4e16" providerId="AD" clId="Web-{82773092-F91E-BC18-BCCF-5F3B1408E598}" dt="2026-02-13T15:52:43.615" v="45"/>
        <pc:sldMkLst>
          <pc:docMk/>
          <pc:sldMk cId="3663941438" sldId="258"/>
        </pc:sldMkLst>
        <pc:graphicFrameChg chg="mod modGraphic">
          <ac:chgData name="Megan Griffiths" userId="S::m.griffiths@bdmat.org.uk::ccef5f47-552a-4a15-b502-313a256e4e16" providerId="AD" clId="Web-{82773092-F91E-BC18-BCCF-5F3B1408E598}" dt="2026-02-13T15:52:39.803" v="35"/>
          <ac:graphicFrameMkLst>
            <pc:docMk/>
            <pc:sldMk cId="3663941438" sldId="258"/>
            <ac:graphicFrameMk id="6" creationId="{330269D4-315B-6E9F-7CB8-443D6CFC7D48}"/>
          </ac:graphicFrameMkLst>
        </pc:graphicFrameChg>
        <pc:graphicFrameChg chg="mod modGraphic">
          <ac:chgData name="Megan Griffiths" userId="S::m.griffiths@bdmat.org.uk::ccef5f47-552a-4a15-b502-313a256e4e16" providerId="AD" clId="Web-{82773092-F91E-BC18-BCCF-5F3B1408E598}" dt="2026-02-13T15:52:43.615" v="45"/>
          <ac:graphicFrameMkLst>
            <pc:docMk/>
            <pc:sldMk cId="3663941438" sldId="258"/>
            <ac:graphicFrameMk id="8" creationId="{75ECD071-46FC-5E95-8E32-4C551EF03BD2}"/>
          </ac:graphicFrameMkLst>
        </pc:graphicFrameChg>
      </pc:sldChg>
      <pc:sldChg chg="modSp">
        <pc:chgData name="Megan Griffiths" userId="S::m.griffiths@bdmat.org.uk::ccef5f47-552a-4a15-b502-313a256e4e16" providerId="AD" clId="Web-{82773092-F91E-BC18-BCCF-5F3B1408E598}" dt="2026-02-13T15:52:31.318" v="13"/>
        <pc:sldMkLst>
          <pc:docMk/>
          <pc:sldMk cId="2026156" sldId="259"/>
        </pc:sldMkLst>
        <pc:graphicFrameChg chg="mod modGraphic">
          <ac:chgData name="Megan Griffiths" userId="S::m.griffiths@bdmat.org.uk::ccef5f47-552a-4a15-b502-313a256e4e16" providerId="AD" clId="Web-{82773092-F91E-BC18-BCCF-5F3B1408E598}" dt="2026-02-13T15:52:23.193" v="1"/>
          <ac:graphicFrameMkLst>
            <pc:docMk/>
            <pc:sldMk cId="2026156" sldId="259"/>
            <ac:graphicFrameMk id="3" creationId="{D13A96B7-0379-5982-927C-35376DA67741}"/>
          </ac:graphicFrameMkLst>
        </pc:graphicFrameChg>
        <pc:graphicFrameChg chg="mod modGraphic">
          <ac:chgData name="Megan Griffiths" userId="S::m.griffiths@bdmat.org.uk::ccef5f47-552a-4a15-b502-313a256e4e16" providerId="AD" clId="Web-{82773092-F91E-BC18-BCCF-5F3B1408E598}" dt="2026-02-13T15:52:31.318" v="13"/>
          <ac:graphicFrameMkLst>
            <pc:docMk/>
            <pc:sldMk cId="2026156" sldId="259"/>
            <ac:graphicFrameMk id="4" creationId="{30465E17-75B0-8E2D-4CC9-D0ACCD91100F}"/>
          </ac:graphicFrameMkLst>
        </pc:graphicFrameChg>
      </pc:sldChg>
      <pc:sldChg chg="addSp delSp modSp new">
        <pc:chgData name="Megan Griffiths" userId="S::m.griffiths@bdmat.org.uk::ccef5f47-552a-4a15-b502-313a256e4e16" providerId="AD" clId="Web-{82773092-F91E-BC18-BCCF-5F3B1408E598}" dt="2026-02-13T16:04:25.568" v="377" actId="1076"/>
        <pc:sldMkLst>
          <pc:docMk/>
          <pc:sldMk cId="4143051495" sldId="359"/>
        </pc:sldMkLst>
        <pc:spChg chg="mod">
          <ac:chgData name="Megan Griffiths" userId="S::m.griffiths@bdmat.org.uk::ccef5f47-552a-4a15-b502-313a256e4e16" providerId="AD" clId="Web-{82773092-F91E-BC18-BCCF-5F3B1408E598}" dt="2026-02-13T16:03:21.941" v="347" actId="1076"/>
          <ac:spMkLst>
            <pc:docMk/>
            <pc:sldMk cId="4143051495" sldId="359"/>
            <ac:spMk id="2" creationId="{01129EE5-649D-343A-8F13-858768665FBB}"/>
          </ac:spMkLst>
        </pc:spChg>
        <pc:spChg chg="add mod">
          <ac:chgData name="Megan Griffiths" userId="S::m.griffiths@bdmat.org.uk::ccef5f47-552a-4a15-b502-313a256e4e16" providerId="AD" clId="Web-{82773092-F91E-BC18-BCCF-5F3B1408E598}" dt="2026-02-13T16:04:12.177" v="372" actId="20577"/>
          <ac:spMkLst>
            <pc:docMk/>
            <pc:sldMk cId="4143051495" sldId="359"/>
            <ac:spMk id="9" creationId="{9F329713-2426-9DD7-0116-D8997AB2EF61}"/>
          </ac:spMkLst>
        </pc:spChg>
        <pc:picChg chg="add mod ord">
          <ac:chgData name="Megan Griffiths" userId="S::m.griffiths@bdmat.org.uk::ccef5f47-552a-4a15-b502-313a256e4e16" providerId="AD" clId="Web-{82773092-F91E-BC18-BCCF-5F3B1408E598}" dt="2026-02-13T16:04:25.568" v="377" actId="1076"/>
          <ac:picMkLst>
            <pc:docMk/>
            <pc:sldMk cId="4143051495" sldId="359"/>
            <ac:picMk id="5" creationId="{536CAD42-F0DA-E09F-9346-8AE9EBAE3F84}"/>
          </ac:picMkLst>
        </pc:picChg>
        <pc:picChg chg="add mod modCrop">
          <ac:chgData name="Megan Griffiths" userId="S::m.griffiths@bdmat.org.uk::ccef5f47-552a-4a15-b502-313a256e4e16" providerId="AD" clId="Web-{82773092-F91E-BC18-BCCF-5F3B1408E598}" dt="2026-02-13T16:04:22.834" v="376" actId="1076"/>
          <ac:picMkLst>
            <pc:docMk/>
            <pc:sldMk cId="4143051495" sldId="359"/>
            <ac:picMk id="6" creationId="{BFDCBC43-0A6C-FB9C-A64E-E2EE31B53B76}"/>
          </ac:picMkLst>
        </pc:picChg>
        <pc:picChg chg="add mod">
          <ac:chgData name="Megan Griffiths" userId="S::m.griffiths@bdmat.org.uk::ccef5f47-552a-4a15-b502-313a256e4e16" providerId="AD" clId="Web-{82773092-F91E-BC18-BCCF-5F3B1408E598}" dt="2026-02-13T16:03:58.661" v="366" actId="1076"/>
          <ac:picMkLst>
            <pc:docMk/>
            <pc:sldMk cId="4143051495" sldId="359"/>
            <ac:picMk id="7" creationId="{81F1504A-4169-2DC4-009A-6CEBA136CED7}"/>
          </ac:picMkLst>
        </pc:picChg>
      </pc:sldChg>
    </pc:docChg>
  </pc:docChgLst>
  <pc:docChgLst>
    <pc:chgData name="Megan Griffiths" userId="S::m.griffiths@bdmat.org.uk::ccef5f47-552a-4a15-b502-313a256e4e16" providerId="AD" clId="Web-{9FE34E85-CB8F-E958-578F-6187909EFA3C}"/>
    <pc:docChg chg="addSld delSld modSld modSection">
      <pc:chgData name="Megan Griffiths" userId="S::m.griffiths@bdmat.org.uk::ccef5f47-552a-4a15-b502-313a256e4e16" providerId="AD" clId="Web-{9FE34E85-CB8F-E958-578F-6187909EFA3C}" dt="2026-02-11T15:42:41.208" v="951" actId="14100"/>
      <pc:docMkLst>
        <pc:docMk/>
      </pc:docMkLst>
      <pc:sldChg chg="addSp modSp new mod modClrScheme chgLayout">
        <pc:chgData name="Megan Griffiths" userId="S::m.griffiths@bdmat.org.uk::ccef5f47-552a-4a15-b502-313a256e4e16" providerId="AD" clId="Web-{9FE34E85-CB8F-E958-578F-6187909EFA3C}" dt="2026-02-11T15:35:55.808" v="393" actId="20577"/>
        <pc:sldMkLst>
          <pc:docMk/>
          <pc:sldMk cId="3582483171" sldId="357"/>
        </pc:sldMkLst>
        <pc:spChg chg="add mod">
          <ac:chgData name="Megan Griffiths" userId="S::m.griffiths@bdmat.org.uk::ccef5f47-552a-4a15-b502-313a256e4e16" providerId="AD" clId="Web-{9FE34E85-CB8F-E958-578F-6187909EFA3C}" dt="2026-02-11T15:35:55.808" v="393" actId="20577"/>
          <ac:spMkLst>
            <pc:docMk/>
            <pc:sldMk cId="3582483171" sldId="357"/>
            <ac:spMk id="2" creationId="{181FC119-161F-33E5-96F0-24D7E8708971}"/>
          </ac:spMkLst>
        </pc:spChg>
        <pc:spChg chg="add mod">
          <ac:chgData name="Megan Griffiths" userId="S::m.griffiths@bdmat.org.uk::ccef5f47-552a-4a15-b502-313a256e4e16" providerId="AD" clId="Web-{9FE34E85-CB8F-E958-578F-6187909EFA3C}" dt="2026-02-11T15:35:43.213" v="385" actId="20577"/>
          <ac:spMkLst>
            <pc:docMk/>
            <pc:sldMk cId="3582483171" sldId="357"/>
            <ac:spMk id="3" creationId="{6DA53044-3802-C6E0-AC7D-66EB8616E3BA}"/>
          </ac:spMkLst>
        </pc:spChg>
        <pc:picChg chg="add mod">
          <ac:chgData name="Megan Griffiths" userId="S::m.griffiths@bdmat.org.uk::ccef5f47-552a-4a15-b502-313a256e4e16" providerId="AD" clId="Web-{9FE34E85-CB8F-E958-578F-6187909EFA3C}" dt="2026-02-11T15:35:36.978" v="382" actId="1076"/>
          <ac:picMkLst>
            <pc:docMk/>
            <pc:sldMk cId="3582483171" sldId="357"/>
            <ac:picMk id="4" creationId="{4F827C47-520A-13AB-259E-7A62F490A1A9}"/>
          </ac:picMkLst>
        </pc:picChg>
        <pc:picChg chg="add mod">
          <ac:chgData name="Megan Griffiths" userId="S::m.griffiths@bdmat.org.uk::ccef5f47-552a-4a15-b502-313a256e4e16" providerId="AD" clId="Web-{9FE34E85-CB8F-E958-578F-6187909EFA3C}" dt="2026-02-11T15:34:14.654" v="304" actId="1076"/>
          <ac:picMkLst>
            <pc:docMk/>
            <pc:sldMk cId="3582483171" sldId="357"/>
            <ac:picMk id="5" creationId="{628060AD-3488-2261-47F9-E94CDA3B5AFF}"/>
          </ac:picMkLst>
        </pc:picChg>
        <pc:picChg chg="add mod">
          <ac:chgData name="Megan Griffiths" userId="S::m.griffiths@bdmat.org.uk::ccef5f47-552a-4a15-b502-313a256e4e16" providerId="AD" clId="Web-{9FE34E85-CB8F-E958-578F-6187909EFA3C}" dt="2026-02-11T15:35:47.354" v="386" actId="1076"/>
          <ac:picMkLst>
            <pc:docMk/>
            <pc:sldMk cId="3582483171" sldId="357"/>
            <ac:picMk id="6" creationId="{FCC369A2-80F3-CFC2-F525-FC39907F3356}"/>
          </ac:picMkLst>
        </pc:picChg>
        <pc:picChg chg="add mod">
          <ac:chgData name="Megan Griffiths" userId="S::m.griffiths@bdmat.org.uk::ccef5f47-552a-4a15-b502-313a256e4e16" providerId="AD" clId="Web-{9FE34E85-CB8F-E958-578F-6187909EFA3C}" dt="2026-02-11T15:35:49.683" v="387" actId="1076"/>
          <ac:picMkLst>
            <pc:docMk/>
            <pc:sldMk cId="3582483171" sldId="357"/>
            <ac:picMk id="7" creationId="{A5FCBD5C-EEC7-45E8-6007-362CDD48722E}"/>
          </ac:picMkLst>
        </pc:picChg>
      </pc:sldChg>
      <pc:sldChg chg="addSp delSp modSp add replId">
        <pc:chgData name="Megan Griffiths" userId="S::m.griffiths@bdmat.org.uk::ccef5f47-552a-4a15-b502-313a256e4e16" providerId="AD" clId="Web-{9FE34E85-CB8F-E958-578F-6187909EFA3C}" dt="2026-02-11T15:42:41.208" v="951" actId="14100"/>
        <pc:sldMkLst>
          <pc:docMk/>
          <pc:sldMk cId="2082585539" sldId="358"/>
        </pc:sldMkLst>
        <pc:spChg chg="mod">
          <ac:chgData name="Megan Griffiths" userId="S::m.griffiths@bdmat.org.uk::ccef5f47-552a-4a15-b502-313a256e4e16" providerId="AD" clId="Web-{9FE34E85-CB8F-E958-578F-6187909EFA3C}" dt="2026-02-11T15:36:03.216" v="398" actId="20577"/>
          <ac:spMkLst>
            <pc:docMk/>
            <pc:sldMk cId="2082585539" sldId="358"/>
            <ac:spMk id="2" creationId="{264C5ECD-5D7C-8879-8178-A6A3A8146C4F}"/>
          </ac:spMkLst>
        </pc:spChg>
        <pc:spChg chg="mod">
          <ac:chgData name="Megan Griffiths" userId="S::m.griffiths@bdmat.org.uk::ccef5f47-552a-4a15-b502-313a256e4e16" providerId="AD" clId="Web-{9FE34E85-CB8F-E958-578F-6187909EFA3C}" dt="2026-02-11T15:42:41.208" v="951" actId="14100"/>
          <ac:spMkLst>
            <pc:docMk/>
            <pc:sldMk cId="2082585539" sldId="358"/>
            <ac:spMk id="3" creationId="{D8BD450B-90A8-CC05-5487-15C607F58FF6}"/>
          </ac:spMkLst>
        </pc:spChg>
        <pc:picChg chg="add mod">
          <ac:chgData name="Megan Griffiths" userId="S::m.griffiths@bdmat.org.uk::ccef5f47-552a-4a15-b502-313a256e4e16" providerId="AD" clId="Web-{9FE34E85-CB8F-E958-578F-6187909EFA3C}" dt="2026-02-11T15:36:45.970" v="405" actId="1076"/>
          <ac:picMkLst>
            <pc:docMk/>
            <pc:sldMk cId="2082585539" sldId="358"/>
            <ac:picMk id="8" creationId="{AFB40B11-CDF8-3CC1-919E-1F89BCD69D0F}"/>
          </ac:picMkLst>
        </pc:picChg>
        <pc:picChg chg="add mod">
          <ac:chgData name="Megan Griffiths" userId="S::m.griffiths@bdmat.org.uk::ccef5f47-552a-4a15-b502-313a256e4e16" providerId="AD" clId="Web-{9FE34E85-CB8F-E958-578F-6187909EFA3C}" dt="2026-02-11T15:37:28.927" v="410" actId="1076"/>
          <ac:picMkLst>
            <pc:docMk/>
            <pc:sldMk cId="2082585539" sldId="358"/>
            <ac:picMk id="9" creationId="{3621AE10-B79B-38C8-AE12-02DFD4FF9AA9}"/>
          </ac:picMkLst>
        </pc:picChg>
        <pc:picChg chg="add mod">
          <ac:chgData name="Megan Griffiths" userId="S::m.griffiths@bdmat.org.uk::ccef5f47-552a-4a15-b502-313a256e4e16" providerId="AD" clId="Web-{9FE34E85-CB8F-E958-578F-6187909EFA3C}" dt="2026-02-11T15:40:55.142" v="723" actId="1076"/>
          <ac:picMkLst>
            <pc:docMk/>
            <pc:sldMk cId="2082585539" sldId="358"/>
            <ac:picMk id="10" creationId="{6C18DB75-3FAF-0422-1B47-62B9E3A5D9A5}"/>
          </ac:picMkLst>
        </pc:picChg>
      </pc:sldChg>
    </pc:docChg>
  </pc:docChgLst>
  <pc:docChgLst>
    <pc:chgData name="Millie Hand" userId="S::m.hand@newtonregis.bdmat.org.uk::4985528b-a764-42ea-a230-754d5ad6693f" providerId="AD" clId="Web-{D8076099-6226-822A-E0F0-1528BE1139DD}"/>
    <pc:docChg chg="modSld">
      <pc:chgData name="Millie Hand" userId="S::m.hand@newtonregis.bdmat.org.uk::4985528b-a764-42ea-a230-754d5ad6693f" providerId="AD" clId="Web-{D8076099-6226-822A-E0F0-1528BE1139DD}" dt="2026-02-27T12:22:02.481" v="1" actId="20577"/>
      <pc:docMkLst>
        <pc:docMk/>
      </pc:docMkLst>
      <pc:sldChg chg="modSp">
        <pc:chgData name="Millie Hand" userId="S::m.hand@newtonregis.bdmat.org.uk::4985528b-a764-42ea-a230-754d5ad6693f" providerId="AD" clId="Web-{D8076099-6226-822A-E0F0-1528BE1139DD}" dt="2026-02-27T12:22:02.481" v="1" actId="20577"/>
        <pc:sldMkLst>
          <pc:docMk/>
          <pc:sldMk cId="529210058" sldId="311"/>
        </pc:sldMkLst>
        <pc:spChg chg="mod">
          <ac:chgData name="Millie Hand" userId="S::m.hand@newtonregis.bdmat.org.uk::4985528b-a764-42ea-a230-754d5ad6693f" providerId="AD" clId="Web-{D8076099-6226-822A-E0F0-1528BE1139DD}" dt="2026-02-27T12:22:02.481" v="1" actId="20577"/>
          <ac:spMkLst>
            <pc:docMk/>
            <pc:sldMk cId="529210058" sldId="311"/>
            <ac:spMk id="3" creationId="{00AD7BD5-9AFC-AE09-D7AD-AEF882B25DE1}"/>
          </ac:spMkLst>
        </pc:spChg>
      </pc:sldChg>
    </pc:docChg>
  </pc:docChgLst>
  <pc:docChgLst>
    <pc:chgData name="Sara Eley" userId="090e9cd0-002c-4109-b459-2e2272b3bef6" providerId="ADAL" clId="{16D0A8E9-E8EF-4C9F-828D-88386EF90B7D}"/>
    <pc:docChg chg="undo custSel addSld delSld modSld modSection">
      <pc:chgData name="Sara Eley" userId="090e9cd0-002c-4109-b459-2e2272b3bef6" providerId="ADAL" clId="{16D0A8E9-E8EF-4C9F-828D-88386EF90B7D}" dt="2026-02-27T11:30:12.446" v="611" actId="20577"/>
      <pc:docMkLst>
        <pc:docMk/>
      </pc:docMkLst>
      <pc:sldChg chg="addSp modSp mod">
        <pc:chgData name="Sara Eley" userId="090e9cd0-002c-4109-b459-2e2272b3bef6" providerId="ADAL" clId="{16D0A8E9-E8EF-4C9F-828D-88386EF90B7D}" dt="2026-02-27T08:02:02.171" v="314" actId="571"/>
        <pc:sldMkLst>
          <pc:docMk/>
          <pc:sldMk cId="1380575590" sldId="256"/>
        </pc:sldMkLst>
        <pc:spChg chg="mod">
          <ac:chgData name="Sara Eley" userId="090e9cd0-002c-4109-b459-2e2272b3bef6" providerId="ADAL" clId="{16D0A8E9-E8EF-4C9F-828D-88386EF90B7D}" dt="2026-02-09T13:30:56.048" v="2" actId="20577"/>
          <ac:spMkLst>
            <pc:docMk/>
            <pc:sldMk cId="1380575590" sldId="256"/>
            <ac:spMk id="7" creationId="{6F7B4CF2-C2AA-EFA5-FB21-2350508FFF32}"/>
          </ac:spMkLst>
        </pc:spChg>
        <pc:picChg chg="add mod">
          <ac:chgData name="Sara Eley" userId="090e9cd0-002c-4109-b459-2e2272b3bef6" providerId="ADAL" clId="{16D0A8E9-E8EF-4C9F-828D-88386EF90B7D}" dt="2026-02-27T08:02:02.171" v="314" actId="571"/>
          <ac:picMkLst>
            <pc:docMk/>
            <pc:sldMk cId="1380575590" sldId="256"/>
            <ac:picMk id="2" creationId="{3E179284-6A5E-146B-D97D-44CD3DE49396}"/>
          </ac:picMkLst>
        </pc:picChg>
      </pc:sldChg>
      <pc:sldChg chg="modSp mod">
        <pc:chgData name="Sara Eley" userId="090e9cd0-002c-4109-b459-2e2272b3bef6" providerId="ADAL" clId="{16D0A8E9-E8EF-4C9F-828D-88386EF90B7D}" dt="2026-02-27T11:24:46.922" v="561" actId="5793"/>
        <pc:sldMkLst>
          <pc:docMk/>
          <pc:sldMk cId="3663941438" sldId="258"/>
        </pc:sldMkLst>
        <pc:graphicFrameChg chg="modGraphic">
          <ac:chgData name="Sara Eley" userId="090e9cd0-002c-4109-b459-2e2272b3bef6" providerId="ADAL" clId="{16D0A8E9-E8EF-4C9F-828D-88386EF90B7D}" dt="2026-02-27T11:24:46.922" v="561" actId="5793"/>
          <ac:graphicFrameMkLst>
            <pc:docMk/>
            <pc:sldMk cId="3663941438" sldId="258"/>
            <ac:graphicFrameMk id="6" creationId="{330269D4-315B-6E9F-7CB8-443D6CFC7D48}"/>
          </ac:graphicFrameMkLst>
        </pc:graphicFrameChg>
        <pc:graphicFrameChg chg="modGraphic">
          <ac:chgData name="Sara Eley" userId="090e9cd0-002c-4109-b459-2e2272b3bef6" providerId="ADAL" clId="{16D0A8E9-E8EF-4C9F-828D-88386EF90B7D}" dt="2026-02-27T11:23:38.735" v="488" actId="313"/>
          <ac:graphicFrameMkLst>
            <pc:docMk/>
            <pc:sldMk cId="3663941438" sldId="258"/>
            <ac:graphicFrameMk id="8" creationId="{75ECD071-46FC-5E95-8E32-4C551EF03BD2}"/>
          </ac:graphicFrameMkLst>
        </pc:graphicFrameChg>
      </pc:sldChg>
      <pc:sldChg chg="modSp mod">
        <pc:chgData name="Sara Eley" userId="090e9cd0-002c-4109-b459-2e2272b3bef6" providerId="ADAL" clId="{16D0A8E9-E8EF-4C9F-828D-88386EF90B7D}" dt="2026-02-27T11:29:27.566" v="595" actId="20577"/>
        <pc:sldMkLst>
          <pc:docMk/>
          <pc:sldMk cId="2026156" sldId="259"/>
        </pc:sldMkLst>
        <pc:graphicFrameChg chg="modGraphic">
          <ac:chgData name="Sara Eley" userId="090e9cd0-002c-4109-b459-2e2272b3bef6" providerId="ADAL" clId="{16D0A8E9-E8EF-4C9F-828D-88386EF90B7D}" dt="2026-02-09T13:32:09.848" v="44" actId="2164"/>
          <ac:graphicFrameMkLst>
            <pc:docMk/>
            <pc:sldMk cId="2026156" sldId="259"/>
            <ac:graphicFrameMk id="3" creationId="{D13A96B7-0379-5982-927C-35376DA67741}"/>
          </ac:graphicFrameMkLst>
        </pc:graphicFrameChg>
        <pc:graphicFrameChg chg="modGraphic">
          <ac:chgData name="Sara Eley" userId="090e9cd0-002c-4109-b459-2e2272b3bef6" providerId="ADAL" clId="{16D0A8E9-E8EF-4C9F-828D-88386EF90B7D}" dt="2026-02-27T11:29:27.566" v="595" actId="20577"/>
          <ac:graphicFrameMkLst>
            <pc:docMk/>
            <pc:sldMk cId="2026156" sldId="259"/>
            <ac:graphicFrameMk id="4" creationId="{30465E17-75B0-8E2D-4CC9-D0ACCD91100F}"/>
          </ac:graphicFrameMkLst>
        </pc:graphicFrameChg>
      </pc:sldChg>
      <pc:sldChg chg="modSp mod">
        <pc:chgData name="Sara Eley" userId="090e9cd0-002c-4109-b459-2e2272b3bef6" providerId="ADAL" clId="{16D0A8E9-E8EF-4C9F-828D-88386EF90B7D}" dt="2026-02-27T11:30:12.446" v="611" actId="20577"/>
        <pc:sldMkLst>
          <pc:docMk/>
          <pc:sldMk cId="3318567486" sldId="273"/>
        </pc:sldMkLst>
        <pc:spChg chg="mod">
          <ac:chgData name="Sara Eley" userId="090e9cd0-002c-4109-b459-2e2272b3bef6" providerId="ADAL" clId="{16D0A8E9-E8EF-4C9F-828D-88386EF90B7D}" dt="2026-02-27T11:30:12.446" v="611" actId="20577"/>
          <ac:spMkLst>
            <pc:docMk/>
            <pc:sldMk cId="3318567486" sldId="273"/>
            <ac:spMk id="3" creationId="{51673425-AD20-6E3C-EA20-D2BDCCABA2FE}"/>
          </ac:spMkLst>
        </pc:spChg>
      </pc:sldChg>
      <pc:sldChg chg="addSp delSp modSp mod setBg">
        <pc:chgData name="Sara Eley" userId="090e9cd0-002c-4109-b459-2e2272b3bef6" providerId="ADAL" clId="{16D0A8E9-E8EF-4C9F-828D-88386EF90B7D}" dt="2026-02-27T08:10:44.712" v="470" actId="33524"/>
        <pc:sldMkLst>
          <pc:docMk/>
          <pc:sldMk cId="529210058" sldId="311"/>
        </pc:sldMkLst>
        <pc:spChg chg="add del mod">
          <ac:chgData name="Sara Eley" userId="090e9cd0-002c-4109-b459-2e2272b3bef6" providerId="ADAL" clId="{16D0A8E9-E8EF-4C9F-828D-88386EF90B7D}" dt="2026-02-27T08:10:44.712" v="470" actId="33524"/>
          <ac:spMkLst>
            <pc:docMk/>
            <pc:sldMk cId="529210058" sldId="311"/>
            <ac:spMk id="3" creationId="{00AD7BD5-9AFC-AE09-D7AD-AEF882B25DE1}"/>
          </ac:spMkLst>
        </pc:spChg>
        <pc:spChg chg="add del">
          <ac:chgData name="Sara Eley" userId="090e9cd0-002c-4109-b459-2e2272b3bef6" providerId="ADAL" clId="{16D0A8E9-E8EF-4C9F-828D-88386EF90B7D}" dt="2026-02-27T08:05:35.535" v="455" actId="26606"/>
          <ac:spMkLst>
            <pc:docMk/>
            <pc:sldMk cId="529210058" sldId="311"/>
            <ac:spMk id="21" creationId="{45B71F80-1F92-4074-84D9-16A062B215B3}"/>
          </ac:spMkLst>
        </pc:spChg>
        <pc:spChg chg="add del">
          <ac:chgData name="Sara Eley" userId="090e9cd0-002c-4109-b459-2e2272b3bef6" providerId="ADAL" clId="{16D0A8E9-E8EF-4C9F-828D-88386EF90B7D}" dt="2026-02-27T08:05:35.535" v="455" actId="26606"/>
          <ac:spMkLst>
            <pc:docMk/>
            <pc:sldMk cId="529210058" sldId="311"/>
            <ac:spMk id="23" creationId="{7209C9DA-6E0D-46D9-8275-C52222D8CCAC}"/>
          </ac:spMkLst>
        </pc:spChg>
        <pc:spChg chg="add del">
          <ac:chgData name="Sara Eley" userId="090e9cd0-002c-4109-b459-2e2272b3bef6" providerId="ADAL" clId="{16D0A8E9-E8EF-4C9F-828D-88386EF90B7D}" dt="2026-02-27T08:05:35.535" v="455" actId="26606"/>
          <ac:spMkLst>
            <pc:docMk/>
            <pc:sldMk cId="529210058" sldId="311"/>
            <ac:spMk id="25" creationId="{3EB57A4D-E0D0-46DA-B339-F24CA46FA70B}"/>
          </ac:spMkLst>
        </pc:spChg>
        <pc:grpChg chg="add del">
          <ac:chgData name="Sara Eley" userId="090e9cd0-002c-4109-b459-2e2272b3bef6" providerId="ADAL" clId="{16D0A8E9-E8EF-4C9F-828D-88386EF90B7D}" dt="2026-02-27T08:05:35.535" v="455" actId="26606"/>
          <ac:grpSpMkLst>
            <pc:docMk/>
            <pc:sldMk cId="529210058" sldId="311"/>
            <ac:grpSpMk id="9" creationId="{947CDE17-06F4-4FCE-8BFE-AD89EACB7094}"/>
          </ac:grpSpMkLst>
        </pc:grpChg>
        <pc:graphicFrameChg chg="add del mod">
          <ac:chgData name="Sara Eley" userId="090e9cd0-002c-4109-b459-2e2272b3bef6" providerId="ADAL" clId="{16D0A8E9-E8EF-4C9F-828D-88386EF90B7D}" dt="2026-02-27T08:05:35.535" v="455" actId="26606"/>
          <ac:graphicFrameMkLst>
            <pc:docMk/>
            <pc:sldMk cId="529210058" sldId="311"/>
            <ac:graphicFrameMk id="5" creationId="{AA545889-7709-0D9B-4B71-2AA48940D0A2}"/>
          </ac:graphicFrameMkLst>
        </pc:graphicFrameChg>
      </pc:sldChg>
      <pc:sldChg chg="modSp mod">
        <pc:chgData name="Sara Eley" userId="090e9cd0-002c-4109-b459-2e2272b3bef6" providerId="ADAL" clId="{16D0A8E9-E8EF-4C9F-828D-88386EF90B7D}" dt="2026-02-09T13:33:03.357" v="62" actId="20577"/>
        <pc:sldMkLst>
          <pc:docMk/>
          <pc:sldMk cId="1659095307" sldId="352"/>
        </pc:sldMkLst>
        <pc:spChg chg="mod">
          <ac:chgData name="Sara Eley" userId="090e9cd0-002c-4109-b459-2e2272b3bef6" providerId="ADAL" clId="{16D0A8E9-E8EF-4C9F-828D-88386EF90B7D}" dt="2026-02-09T13:33:03.357" v="62" actId="20577"/>
          <ac:spMkLst>
            <pc:docMk/>
            <pc:sldMk cId="1659095307" sldId="352"/>
            <ac:spMk id="3" creationId="{3FAD6230-471D-EED2-6B7B-2C1A4A126725}"/>
          </ac:spMkLst>
        </pc:spChg>
      </pc:sldChg>
      <pc:sldChg chg="modSp mod">
        <pc:chgData name="Sara Eley" userId="090e9cd0-002c-4109-b459-2e2272b3bef6" providerId="ADAL" clId="{16D0A8E9-E8EF-4C9F-828D-88386EF90B7D}" dt="2026-02-27T07:59:30.721" v="65" actId="27636"/>
        <pc:sldMkLst>
          <pc:docMk/>
          <pc:sldMk cId="2082585539" sldId="358"/>
        </pc:sldMkLst>
        <pc:spChg chg="mod">
          <ac:chgData name="Sara Eley" userId="090e9cd0-002c-4109-b459-2e2272b3bef6" providerId="ADAL" clId="{16D0A8E9-E8EF-4C9F-828D-88386EF90B7D}" dt="2026-02-27T07:59:30.721" v="65" actId="27636"/>
          <ac:spMkLst>
            <pc:docMk/>
            <pc:sldMk cId="2082585539" sldId="358"/>
            <ac:spMk id="3" creationId="{D8BD450B-90A8-CC05-5487-15C607F58FF6}"/>
          </ac:spMkLst>
        </pc:spChg>
      </pc:sldChg>
      <pc:sldChg chg="addSp modSp new mod">
        <pc:chgData name="Sara Eley" userId="090e9cd0-002c-4109-b459-2e2272b3bef6" providerId="ADAL" clId="{16D0A8E9-E8EF-4C9F-828D-88386EF90B7D}" dt="2026-02-27T08:17:14.168" v="487" actId="20577"/>
        <pc:sldMkLst>
          <pc:docMk/>
          <pc:sldMk cId="111235361" sldId="364"/>
        </pc:sldMkLst>
        <pc:spChg chg="add mod">
          <ac:chgData name="Sara Eley" userId="090e9cd0-002c-4109-b459-2e2272b3bef6" providerId="ADAL" clId="{16D0A8E9-E8EF-4C9F-828D-88386EF90B7D}" dt="2026-02-27T08:02:40.857" v="318" actId="1076"/>
          <ac:spMkLst>
            <pc:docMk/>
            <pc:sldMk cId="111235361" sldId="364"/>
            <ac:spMk id="3" creationId="{245B6E89-B07B-EBCD-4F4E-15F5FB9C1A40}"/>
          </ac:spMkLst>
        </pc:spChg>
        <pc:spChg chg="add mod">
          <ac:chgData name="Sara Eley" userId="090e9cd0-002c-4109-b459-2e2272b3bef6" providerId="ADAL" clId="{16D0A8E9-E8EF-4C9F-828D-88386EF90B7D}" dt="2026-02-27T08:17:14.168" v="487" actId="20577"/>
          <ac:spMkLst>
            <pc:docMk/>
            <pc:sldMk cId="111235361" sldId="364"/>
            <ac:spMk id="5" creationId="{C7EC10B6-2FE3-6800-0599-417F4F189F51}"/>
          </ac:spMkLst>
        </pc:spChg>
        <pc:picChg chg="add mod">
          <ac:chgData name="Sara Eley" userId="090e9cd0-002c-4109-b459-2e2272b3bef6" providerId="ADAL" clId="{16D0A8E9-E8EF-4C9F-828D-88386EF90B7D}" dt="2026-02-27T07:59:40.497" v="67" actId="1076"/>
          <ac:picMkLst>
            <pc:docMk/>
            <pc:sldMk cId="111235361" sldId="364"/>
            <ac:picMk id="2" creationId="{0D2C1EDF-9F22-8186-A5F1-D5DB9DE1FA73}"/>
          </ac:picMkLst>
        </pc:picChg>
        <pc:picChg chg="add mod">
          <ac:chgData name="Sara Eley" userId="090e9cd0-002c-4109-b459-2e2272b3bef6" providerId="ADAL" clId="{16D0A8E9-E8EF-4C9F-828D-88386EF90B7D}" dt="2026-02-27T08:02:43.017" v="319" actId="1076"/>
          <ac:picMkLst>
            <pc:docMk/>
            <pc:sldMk cId="111235361" sldId="364"/>
            <ac:picMk id="4" creationId="{7BB2A503-251C-F5A2-0CC6-A0064B87C79D}"/>
          </ac:picMkLst>
        </pc:picChg>
        <pc:picChg chg="add mod">
          <ac:chgData name="Sara Eley" userId="090e9cd0-002c-4109-b459-2e2272b3bef6" providerId="ADAL" clId="{16D0A8E9-E8EF-4C9F-828D-88386EF90B7D}" dt="2026-02-27T08:04:03.369" v="412" actId="1076"/>
          <ac:picMkLst>
            <pc:docMk/>
            <pc:sldMk cId="111235361" sldId="364"/>
            <ac:picMk id="6" creationId="{6B0189BC-2CBE-FC1B-ACF5-70C3630F5230}"/>
          </ac:picMkLst>
        </pc:picChg>
      </pc:sldChg>
    </pc:docChg>
  </pc:docChgLst>
  <pc:docChgLst>
    <pc:chgData name="Megan Griffiths" userId="S::m.griffiths@bdmat.org.uk::ccef5f47-552a-4a15-b502-313a256e4e16" providerId="AD" clId="Web-{6E5C1BFA-A41C-DD86-F37A-D53B793E2244}"/>
    <pc:docChg chg="addSld modSld modSection">
      <pc:chgData name="Megan Griffiths" userId="S::m.griffiths@bdmat.org.uk::ccef5f47-552a-4a15-b502-313a256e4e16" providerId="AD" clId="Web-{6E5C1BFA-A41C-DD86-F37A-D53B793E2244}" dt="2026-02-26T15:09:53.872" v="545" actId="1076"/>
      <pc:docMkLst>
        <pc:docMk/>
      </pc:docMkLst>
      <pc:sldChg chg="modSp">
        <pc:chgData name="Megan Griffiths" userId="S::m.griffiths@bdmat.org.uk::ccef5f47-552a-4a15-b502-313a256e4e16" providerId="AD" clId="Web-{6E5C1BFA-A41C-DD86-F37A-D53B793E2244}" dt="2026-02-26T15:08:58.726" v="541"/>
        <pc:sldMkLst>
          <pc:docMk/>
          <pc:sldMk cId="3663941438" sldId="258"/>
        </pc:sldMkLst>
        <pc:graphicFrameChg chg="mod modGraphic">
          <ac:chgData name="Megan Griffiths" userId="S::m.griffiths@bdmat.org.uk::ccef5f47-552a-4a15-b502-313a256e4e16" providerId="AD" clId="Web-{6E5C1BFA-A41C-DD86-F37A-D53B793E2244}" dt="2026-02-26T15:08:58.726" v="541"/>
          <ac:graphicFrameMkLst>
            <pc:docMk/>
            <pc:sldMk cId="3663941438" sldId="258"/>
            <ac:graphicFrameMk id="8" creationId="{75ECD071-46FC-5E95-8E32-4C551EF03BD2}"/>
          </ac:graphicFrameMkLst>
        </pc:graphicFrameChg>
      </pc:sldChg>
      <pc:sldChg chg="modSp">
        <pc:chgData name="Megan Griffiths" userId="S::m.griffiths@bdmat.org.uk::ccef5f47-552a-4a15-b502-313a256e4e16" providerId="AD" clId="Web-{6E5C1BFA-A41C-DD86-F37A-D53B793E2244}" dt="2026-02-26T15:06:57.540" v="469"/>
        <pc:sldMkLst>
          <pc:docMk/>
          <pc:sldMk cId="2026156" sldId="259"/>
        </pc:sldMkLst>
        <pc:graphicFrameChg chg="mod modGraphic">
          <ac:chgData name="Megan Griffiths" userId="S::m.griffiths@bdmat.org.uk::ccef5f47-552a-4a15-b502-313a256e4e16" providerId="AD" clId="Web-{6E5C1BFA-A41C-DD86-F37A-D53B793E2244}" dt="2026-02-26T15:06:57.540" v="469"/>
          <ac:graphicFrameMkLst>
            <pc:docMk/>
            <pc:sldMk cId="2026156" sldId="259"/>
            <ac:graphicFrameMk id="3" creationId="{D13A96B7-0379-5982-927C-35376DA67741}"/>
          </ac:graphicFrameMkLst>
        </pc:graphicFrameChg>
      </pc:sldChg>
      <pc:sldChg chg="addSp modSp mod setBg">
        <pc:chgData name="Megan Griffiths" userId="S::m.griffiths@bdmat.org.uk::ccef5f47-552a-4a15-b502-313a256e4e16" providerId="AD" clId="Web-{6E5C1BFA-A41C-DD86-F37A-D53B793E2244}" dt="2026-02-26T14:10:23.424" v="392" actId="1076"/>
        <pc:sldMkLst>
          <pc:docMk/>
          <pc:sldMk cId="3582483171" sldId="357"/>
        </pc:sldMkLst>
        <pc:spChg chg="mod">
          <ac:chgData name="Megan Griffiths" userId="S::m.griffiths@bdmat.org.uk::ccef5f47-552a-4a15-b502-313a256e4e16" providerId="AD" clId="Web-{6E5C1BFA-A41C-DD86-F37A-D53B793E2244}" dt="2026-02-26T14:10:22.002" v="391" actId="1076"/>
          <ac:spMkLst>
            <pc:docMk/>
            <pc:sldMk cId="3582483171" sldId="357"/>
            <ac:spMk id="2" creationId="{181FC119-161F-33E5-96F0-24D7E8708971}"/>
          </ac:spMkLst>
        </pc:spChg>
        <pc:spChg chg="mod ord">
          <ac:chgData name="Megan Griffiths" userId="S::m.griffiths@bdmat.org.uk::ccef5f47-552a-4a15-b502-313a256e4e16" providerId="AD" clId="Web-{6E5C1BFA-A41C-DD86-F37A-D53B793E2244}" dt="2026-02-26T14:10:23.424" v="392" actId="1076"/>
          <ac:spMkLst>
            <pc:docMk/>
            <pc:sldMk cId="3582483171" sldId="357"/>
            <ac:spMk id="3" creationId="{6DA53044-3802-C6E0-AC7D-66EB8616E3BA}"/>
          </ac:spMkLst>
        </pc:spChg>
        <pc:spChg chg="add">
          <ac:chgData name="Megan Griffiths" userId="S::m.griffiths@bdmat.org.uk::ccef5f47-552a-4a15-b502-313a256e4e16" providerId="AD" clId="Web-{6E5C1BFA-A41C-DD86-F37A-D53B793E2244}" dt="2026-02-26T14:10:06.627" v="383"/>
          <ac:spMkLst>
            <pc:docMk/>
            <pc:sldMk cId="3582483171" sldId="357"/>
            <ac:spMk id="12" creationId="{9151A0F5-13D3-4554-835F-A7034869A05F}"/>
          </ac:spMkLst>
        </pc:spChg>
        <pc:spChg chg="add">
          <ac:chgData name="Megan Griffiths" userId="S::m.griffiths@bdmat.org.uk::ccef5f47-552a-4a15-b502-313a256e4e16" providerId="AD" clId="Web-{6E5C1BFA-A41C-DD86-F37A-D53B793E2244}" dt="2026-02-26T14:10:06.627" v="383"/>
          <ac:spMkLst>
            <pc:docMk/>
            <pc:sldMk cId="3582483171" sldId="357"/>
            <ac:spMk id="20" creationId="{CDC9448A-4D53-4CF7-B513-1A1C0B535CA5}"/>
          </ac:spMkLst>
        </pc:spChg>
        <pc:picChg chg="mod">
          <ac:chgData name="Megan Griffiths" userId="S::m.griffiths@bdmat.org.uk::ccef5f47-552a-4a15-b502-313a256e4e16" providerId="AD" clId="Web-{6E5C1BFA-A41C-DD86-F37A-D53B793E2244}" dt="2026-02-26T14:10:06.627" v="383"/>
          <ac:picMkLst>
            <pc:docMk/>
            <pc:sldMk cId="3582483171" sldId="357"/>
            <ac:picMk id="4" creationId="{4F827C47-520A-13AB-259E-7A62F490A1A9}"/>
          </ac:picMkLst>
        </pc:picChg>
        <pc:picChg chg="mod ord">
          <ac:chgData name="Megan Griffiths" userId="S::m.griffiths@bdmat.org.uk::ccef5f47-552a-4a15-b502-313a256e4e16" providerId="AD" clId="Web-{6E5C1BFA-A41C-DD86-F37A-D53B793E2244}" dt="2026-02-26T14:10:06.627" v="383"/>
          <ac:picMkLst>
            <pc:docMk/>
            <pc:sldMk cId="3582483171" sldId="357"/>
            <ac:picMk id="5" creationId="{628060AD-3488-2261-47F9-E94CDA3B5AFF}"/>
          </ac:picMkLst>
        </pc:picChg>
        <pc:picChg chg="mod">
          <ac:chgData name="Megan Griffiths" userId="S::m.griffiths@bdmat.org.uk::ccef5f47-552a-4a15-b502-313a256e4e16" providerId="AD" clId="Web-{6E5C1BFA-A41C-DD86-F37A-D53B793E2244}" dt="2026-02-26T14:10:06.627" v="383"/>
          <ac:picMkLst>
            <pc:docMk/>
            <pc:sldMk cId="3582483171" sldId="357"/>
            <ac:picMk id="6" creationId="{FCC369A2-80F3-CFC2-F525-FC39907F3356}"/>
          </ac:picMkLst>
        </pc:picChg>
        <pc:picChg chg="mod">
          <ac:chgData name="Megan Griffiths" userId="S::m.griffiths@bdmat.org.uk::ccef5f47-552a-4a15-b502-313a256e4e16" providerId="AD" clId="Web-{6E5C1BFA-A41C-DD86-F37A-D53B793E2244}" dt="2026-02-26T14:10:06.627" v="383"/>
          <ac:picMkLst>
            <pc:docMk/>
            <pc:sldMk cId="3582483171" sldId="357"/>
            <ac:picMk id="7" creationId="{A5FCBD5C-EEC7-45E8-6007-362CDD48722E}"/>
          </ac:picMkLst>
        </pc:picChg>
        <pc:cxnChg chg="add">
          <ac:chgData name="Megan Griffiths" userId="S::m.griffiths@bdmat.org.uk::ccef5f47-552a-4a15-b502-313a256e4e16" providerId="AD" clId="Web-{6E5C1BFA-A41C-DD86-F37A-D53B793E2244}" dt="2026-02-26T14:10:06.627" v="383"/>
          <ac:cxnSpMkLst>
            <pc:docMk/>
            <pc:sldMk cId="3582483171" sldId="357"/>
            <ac:cxnSpMk id="14" creationId="{7AD810A1-5C23-43DA-9095-AAFC01CEE6F6}"/>
          </ac:cxnSpMkLst>
        </pc:cxnChg>
        <pc:cxnChg chg="add">
          <ac:chgData name="Megan Griffiths" userId="S::m.griffiths@bdmat.org.uk::ccef5f47-552a-4a15-b502-313a256e4e16" providerId="AD" clId="Web-{6E5C1BFA-A41C-DD86-F37A-D53B793E2244}" dt="2026-02-26T14:10:06.627" v="383"/>
          <ac:cxnSpMkLst>
            <pc:docMk/>
            <pc:sldMk cId="3582483171" sldId="357"/>
            <ac:cxnSpMk id="16" creationId="{12F4D3F3-0806-458E-B9E1-EC428A80B83A}"/>
          </ac:cxnSpMkLst>
        </pc:cxnChg>
      </pc:sldChg>
      <pc:sldChg chg="addSp modSp mod setBg">
        <pc:chgData name="Megan Griffiths" userId="S::m.griffiths@bdmat.org.uk::ccef5f47-552a-4a15-b502-313a256e4e16" providerId="AD" clId="Web-{6E5C1BFA-A41C-DD86-F37A-D53B793E2244}" dt="2026-02-26T14:11:37.363" v="406" actId="14100"/>
        <pc:sldMkLst>
          <pc:docMk/>
          <pc:sldMk cId="4143051495" sldId="359"/>
        </pc:sldMkLst>
        <pc:spChg chg="mod">
          <ac:chgData name="Megan Griffiths" userId="S::m.griffiths@bdmat.org.uk::ccef5f47-552a-4a15-b502-313a256e4e16" providerId="AD" clId="Web-{6E5C1BFA-A41C-DD86-F37A-D53B793E2244}" dt="2026-02-26T14:11:30.707" v="404" actId="20577"/>
          <ac:spMkLst>
            <pc:docMk/>
            <pc:sldMk cId="4143051495" sldId="359"/>
            <ac:spMk id="2" creationId="{01129EE5-649D-343A-8F13-858768665FBB}"/>
          </ac:spMkLst>
        </pc:spChg>
        <pc:spChg chg="mod">
          <ac:chgData name="Megan Griffiths" userId="S::m.griffiths@bdmat.org.uk::ccef5f47-552a-4a15-b502-313a256e4e16" providerId="AD" clId="Web-{6E5C1BFA-A41C-DD86-F37A-D53B793E2244}" dt="2026-02-26T14:11:37.363" v="406" actId="14100"/>
          <ac:spMkLst>
            <pc:docMk/>
            <pc:sldMk cId="4143051495" sldId="359"/>
            <ac:spMk id="9" creationId="{9F329713-2426-9DD7-0116-D8997AB2EF61}"/>
          </ac:spMkLst>
        </pc:spChg>
        <pc:spChg chg="add">
          <ac:chgData name="Megan Griffiths" userId="S::m.griffiths@bdmat.org.uk::ccef5f47-552a-4a15-b502-313a256e4e16" providerId="AD" clId="Web-{6E5C1BFA-A41C-DD86-F37A-D53B793E2244}" dt="2026-02-26T14:11:05.191" v="393"/>
          <ac:spMkLst>
            <pc:docMk/>
            <pc:sldMk cId="4143051495" sldId="359"/>
            <ac:spMk id="14" creationId="{601DBFE7-59F3-41F8-BC4E-83FB08639B9C}"/>
          </ac:spMkLst>
        </pc:spChg>
        <pc:spChg chg="add">
          <ac:chgData name="Megan Griffiths" userId="S::m.griffiths@bdmat.org.uk::ccef5f47-552a-4a15-b502-313a256e4e16" providerId="AD" clId="Web-{6E5C1BFA-A41C-DD86-F37A-D53B793E2244}" dt="2026-02-26T14:11:05.191" v="393"/>
          <ac:spMkLst>
            <pc:docMk/>
            <pc:sldMk cId="4143051495" sldId="359"/>
            <ac:spMk id="20" creationId="{AB636136-2572-47F5-B45E-4AE6AD8673D3}"/>
          </ac:spMkLst>
        </pc:spChg>
        <pc:picChg chg="mod ord">
          <ac:chgData name="Megan Griffiths" userId="S::m.griffiths@bdmat.org.uk::ccef5f47-552a-4a15-b502-313a256e4e16" providerId="AD" clId="Web-{6E5C1BFA-A41C-DD86-F37A-D53B793E2244}" dt="2026-02-26T14:11:05.191" v="393"/>
          <ac:picMkLst>
            <pc:docMk/>
            <pc:sldMk cId="4143051495" sldId="359"/>
            <ac:picMk id="5" creationId="{536CAD42-F0DA-E09F-9346-8AE9EBAE3F84}"/>
          </ac:picMkLst>
        </pc:picChg>
        <pc:picChg chg="mod">
          <ac:chgData name="Megan Griffiths" userId="S::m.griffiths@bdmat.org.uk::ccef5f47-552a-4a15-b502-313a256e4e16" providerId="AD" clId="Web-{6E5C1BFA-A41C-DD86-F37A-D53B793E2244}" dt="2026-02-26T14:11:05.191" v="393"/>
          <ac:picMkLst>
            <pc:docMk/>
            <pc:sldMk cId="4143051495" sldId="359"/>
            <ac:picMk id="6" creationId="{BFDCBC43-0A6C-FB9C-A64E-E2EE31B53B76}"/>
          </ac:picMkLst>
        </pc:picChg>
        <pc:picChg chg="mod">
          <ac:chgData name="Megan Griffiths" userId="S::m.griffiths@bdmat.org.uk::ccef5f47-552a-4a15-b502-313a256e4e16" providerId="AD" clId="Web-{6E5C1BFA-A41C-DD86-F37A-D53B793E2244}" dt="2026-02-26T14:11:05.191" v="393"/>
          <ac:picMkLst>
            <pc:docMk/>
            <pc:sldMk cId="4143051495" sldId="359"/>
            <ac:picMk id="7" creationId="{81F1504A-4169-2DC4-009A-6CEBA136CED7}"/>
          </ac:picMkLst>
        </pc:picChg>
        <pc:cxnChg chg="add">
          <ac:chgData name="Megan Griffiths" userId="S::m.griffiths@bdmat.org.uk::ccef5f47-552a-4a15-b502-313a256e4e16" providerId="AD" clId="Web-{6E5C1BFA-A41C-DD86-F37A-D53B793E2244}" dt="2026-02-26T14:11:05.191" v="393"/>
          <ac:cxnSpMkLst>
            <pc:docMk/>
            <pc:sldMk cId="4143051495" sldId="359"/>
            <ac:cxnSpMk id="16" creationId="{95AC3254-FB46-4BDF-B7F2-2D039653A36C}"/>
          </ac:cxnSpMkLst>
        </pc:cxnChg>
        <pc:cxnChg chg="add">
          <ac:chgData name="Megan Griffiths" userId="S::m.griffiths@bdmat.org.uk::ccef5f47-552a-4a15-b502-313a256e4e16" providerId="AD" clId="Web-{6E5C1BFA-A41C-DD86-F37A-D53B793E2244}" dt="2026-02-26T14:11:05.191" v="393"/>
          <ac:cxnSpMkLst>
            <pc:docMk/>
            <pc:sldMk cId="4143051495" sldId="359"/>
            <ac:cxnSpMk id="18" creationId="{DD6280CF-E187-4C89-97A6-CE354B2775D7}"/>
          </ac:cxnSpMkLst>
        </pc:cxnChg>
      </pc:sldChg>
      <pc:sldChg chg="addSp delSp modSp new">
        <pc:chgData name="Megan Griffiths" userId="S::m.griffiths@bdmat.org.uk::ccef5f47-552a-4a15-b502-313a256e4e16" providerId="AD" clId="Web-{6E5C1BFA-A41C-DD86-F37A-D53B793E2244}" dt="2026-02-26T14:09:39.830" v="382" actId="1076"/>
        <pc:sldMkLst>
          <pc:docMk/>
          <pc:sldMk cId="3623545090" sldId="362"/>
        </pc:sldMkLst>
        <pc:spChg chg="mod">
          <ac:chgData name="Megan Griffiths" userId="S::m.griffiths@bdmat.org.uk::ccef5f47-552a-4a15-b502-313a256e4e16" providerId="AD" clId="Web-{6E5C1BFA-A41C-DD86-F37A-D53B793E2244}" dt="2026-02-26T13:55:06.852" v="16" actId="20577"/>
          <ac:spMkLst>
            <pc:docMk/>
            <pc:sldMk cId="3623545090" sldId="362"/>
            <ac:spMk id="2" creationId="{D9212DF8-E99D-049F-0575-4FEE3CED3466}"/>
          </ac:spMkLst>
        </pc:spChg>
        <pc:spChg chg="del">
          <ac:chgData name="Megan Griffiths" userId="S::m.griffiths@bdmat.org.uk::ccef5f47-552a-4a15-b502-313a256e4e16" providerId="AD" clId="Web-{6E5C1BFA-A41C-DD86-F37A-D53B793E2244}" dt="2026-02-26T13:54:44.008" v="4"/>
          <ac:spMkLst>
            <pc:docMk/>
            <pc:sldMk cId="3623545090" sldId="362"/>
            <ac:spMk id="3" creationId="{75129902-050D-C054-4EF9-183E015473E2}"/>
          </ac:spMkLst>
        </pc:spChg>
        <pc:spChg chg="add mod">
          <ac:chgData name="Megan Griffiths" userId="S::m.griffiths@bdmat.org.uk::ccef5f47-552a-4a15-b502-313a256e4e16" providerId="AD" clId="Web-{6E5C1BFA-A41C-DD86-F37A-D53B793E2244}" dt="2026-02-26T13:59:53.075" v="190" actId="20577"/>
          <ac:spMkLst>
            <pc:docMk/>
            <pc:sldMk cId="3623545090" sldId="362"/>
            <ac:spMk id="5" creationId="{63F845E9-49B4-30AB-7946-020FEDC0803C}"/>
          </ac:spMkLst>
        </pc:spChg>
        <pc:picChg chg="add mod">
          <ac:chgData name="Megan Griffiths" userId="S::m.griffiths@bdmat.org.uk::ccef5f47-552a-4a15-b502-313a256e4e16" providerId="AD" clId="Web-{6E5C1BFA-A41C-DD86-F37A-D53B793E2244}" dt="2026-02-26T13:56:45.557" v="178" actId="1076"/>
          <ac:picMkLst>
            <pc:docMk/>
            <pc:sldMk cId="3623545090" sldId="362"/>
            <ac:picMk id="6" creationId="{9A843043-0414-4FEE-7F59-9AFB62537F29}"/>
          </ac:picMkLst>
        </pc:picChg>
        <pc:picChg chg="add mod">
          <ac:chgData name="Megan Griffiths" userId="S::m.griffiths@bdmat.org.uk::ccef5f47-552a-4a15-b502-313a256e4e16" providerId="AD" clId="Web-{6E5C1BFA-A41C-DD86-F37A-D53B793E2244}" dt="2026-02-26T13:57:23.292" v="187" actId="1076"/>
          <ac:picMkLst>
            <pc:docMk/>
            <pc:sldMk cId="3623545090" sldId="362"/>
            <ac:picMk id="7" creationId="{635AA5DE-1CE6-088A-6FAC-1EDD43C8D6D6}"/>
          </ac:picMkLst>
        </pc:picChg>
        <pc:picChg chg="add mod">
          <ac:chgData name="Megan Griffiths" userId="S::m.griffiths@bdmat.org.uk::ccef5f47-552a-4a15-b502-313a256e4e16" providerId="AD" clId="Web-{6E5C1BFA-A41C-DD86-F37A-D53B793E2244}" dt="2026-02-26T14:09:36.423" v="379" actId="1076"/>
          <ac:picMkLst>
            <pc:docMk/>
            <pc:sldMk cId="3623545090" sldId="362"/>
            <ac:picMk id="8" creationId="{A73C748C-8A8B-D4AB-068C-400A078FE730}"/>
          </ac:picMkLst>
        </pc:picChg>
        <pc:picChg chg="add mod">
          <ac:chgData name="Megan Griffiths" userId="S::m.griffiths@bdmat.org.uk::ccef5f47-552a-4a15-b502-313a256e4e16" providerId="AD" clId="Web-{6E5C1BFA-A41C-DD86-F37A-D53B793E2244}" dt="2026-02-26T14:09:05.391" v="373" actId="1076"/>
          <ac:picMkLst>
            <pc:docMk/>
            <pc:sldMk cId="3623545090" sldId="362"/>
            <ac:picMk id="9" creationId="{0A08F4F7-54FB-7E07-C187-20812648DCC6}"/>
          </ac:picMkLst>
        </pc:picChg>
        <pc:picChg chg="add mod">
          <ac:chgData name="Megan Griffiths" userId="S::m.griffiths@bdmat.org.uk::ccef5f47-552a-4a15-b502-313a256e4e16" providerId="AD" clId="Web-{6E5C1BFA-A41C-DD86-F37A-D53B793E2244}" dt="2026-02-26T14:09:39.830" v="382" actId="1076"/>
          <ac:picMkLst>
            <pc:docMk/>
            <pc:sldMk cId="3623545090" sldId="362"/>
            <ac:picMk id="10" creationId="{CAD06090-E461-D0C3-EFC1-F0777AD5A53F}"/>
          </ac:picMkLst>
        </pc:picChg>
      </pc:sldChg>
      <pc:sldChg chg="addSp delSp modSp new">
        <pc:chgData name="Megan Griffiths" userId="S::m.griffiths@bdmat.org.uk::ccef5f47-552a-4a15-b502-313a256e4e16" providerId="AD" clId="Web-{6E5C1BFA-A41C-DD86-F37A-D53B793E2244}" dt="2026-02-26T15:09:53.872" v="545" actId="1076"/>
        <pc:sldMkLst>
          <pc:docMk/>
          <pc:sldMk cId="1328857570" sldId="363"/>
        </pc:sldMkLst>
        <pc:spChg chg="mod">
          <ac:chgData name="Megan Griffiths" userId="S::m.griffiths@bdmat.org.uk::ccef5f47-552a-4a15-b502-313a256e4e16" providerId="AD" clId="Web-{6E5C1BFA-A41C-DD86-F37A-D53B793E2244}" dt="2026-02-26T14:02:44.705" v="223" actId="1076"/>
          <ac:spMkLst>
            <pc:docMk/>
            <pc:sldMk cId="1328857570" sldId="363"/>
            <ac:spMk id="2" creationId="{9AA89EDE-5941-6C3B-AAEE-D604CB4DEE60}"/>
          </ac:spMkLst>
        </pc:spChg>
        <pc:spChg chg="del">
          <ac:chgData name="Megan Griffiths" userId="S::m.griffiths@bdmat.org.uk::ccef5f47-552a-4a15-b502-313a256e4e16" providerId="AD" clId="Web-{6E5C1BFA-A41C-DD86-F37A-D53B793E2244}" dt="2026-02-26T14:02:14.624" v="204"/>
          <ac:spMkLst>
            <pc:docMk/>
            <pc:sldMk cId="1328857570" sldId="363"/>
            <ac:spMk id="3" creationId="{AB330C53-85A5-1620-A167-233C647B342D}"/>
          </ac:spMkLst>
        </pc:spChg>
        <pc:spChg chg="add mod">
          <ac:chgData name="Megan Griffiths" userId="S::m.griffiths@bdmat.org.uk::ccef5f47-552a-4a15-b502-313a256e4e16" providerId="AD" clId="Web-{6E5C1BFA-A41C-DD86-F37A-D53B793E2244}" dt="2026-02-26T15:09:07.993" v="542" actId="1076"/>
          <ac:spMkLst>
            <pc:docMk/>
            <pc:sldMk cId="1328857570" sldId="363"/>
            <ac:spMk id="5" creationId="{949CB75C-DA84-2FC8-6017-D78B0EF3EF4D}"/>
          </ac:spMkLst>
        </pc:spChg>
        <pc:spChg chg="add del mod">
          <ac:chgData name="Megan Griffiths" userId="S::m.griffiths@bdmat.org.uk::ccef5f47-552a-4a15-b502-313a256e4e16" providerId="AD" clId="Web-{6E5C1BFA-A41C-DD86-F37A-D53B793E2244}" dt="2026-02-26T14:02:34.829" v="220"/>
          <ac:spMkLst>
            <pc:docMk/>
            <pc:sldMk cId="1328857570" sldId="363"/>
            <ac:spMk id="6" creationId="{6D901171-F6C0-ACBC-A4E8-C940BA788848}"/>
          </ac:spMkLst>
        </pc:spChg>
        <pc:spChg chg="add mod">
          <ac:chgData name="Megan Griffiths" userId="S::m.griffiths@bdmat.org.uk::ccef5f47-552a-4a15-b502-313a256e4e16" providerId="AD" clId="Web-{6E5C1BFA-A41C-DD86-F37A-D53B793E2244}" dt="2026-02-26T14:08:05.812" v="369" actId="1076"/>
          <ac:spMkLst>
            <pc:docMk/>
            <pc:sldMk cId="1328857570" sldId="363"/>
            <ac:spMk id="8" creationId="{3F486BA9-14CC-8628-CE9C-E87BB795A2A2}"/>
          </ac:spMkLst>
        </pc:spChg>
        <pc:picChg chg="add del mod">
          <ac:chgData name="Megan Griffiths" userId="S::m.griffiths@bdmat.org.uk::ccef5f47-552a-4a15-b502-313a256e4e16" providerId="AD" clId="Web-{6E5C1BFA-A41C-DD86-F37A-D53B793E2244}" dt="2026-02-26T15:06:07.298" v="412"/>
          <ac:picMkLst>
            <pc:docMk/>
            <pc:sldMk cId="1328857570" sldId="363"/>
            <ac:picMk id="3" creationId="{D1ED419D-FCE6-68A9-DC61-01E9848C89D1}"/>
          </ac:picMkLst>
        </pc:picChg>
        <pc:picChg chg="add mod">
          <ac:chgData name="Megan Griffiths" userId="S::m.griffiths@bdmat.org.uk::ccef5f47-552a-4a15-b502-313a256e4e16" providerId="AD" clId="Web-{6E5C1BFA-A41C-DD86-F37A-D53B793E2244}" dt="2026-02-26T15:06:11.018" v="415" actId="1076"/>
          <ac:picMkLst>
            <pc:docMk/>
            <pc:sldMk cId="1328857570" sldId="363"/>
            <ac:picMk id="4" creationId="{249FF141-E3F4-8B25-2AAC-AA1BF27EA204}"/>
          </ac:picMkLst>
        </pc:picChg>
        <pc:picChg chg="add del mod ord">
          <ac:chgData name="Megan Griffiths" userId="S::m.griffiths@bdmat.org.uk::ccef5f47-552a-4a15-b502-313a256e4e16" providerId="AD" clId="Web-{6E5C1BFA-A41C-DD86-F37A-D53B793E2244}" dt="2026-02-26T14:02:23.328" v="209"/>
          <ac:picMkLst>
            <pc:docMk/>
            <pc:sldMk cId="1328857570" sldId="363"/>
            <ac:picMk id="4" creationId="{9269730A-981F-5470-1BC2-1714A41D8E34}"/>
          </ac:picMkLst>
        </pc:picChg>
        <pc:picChg chg="add mod">
          <ac:chgData name="Megan Griffiths" userId="S::m.griffiths@bdmat.org.uk::ccef5f47-552a-4a15-b502-313a256e4e16" providerId="AD" clId="Web-{6E5C1BFA-A41C-DD86-F37A-D53B793E2244}" dt="2026-02-26T15:09:53.872" v="545" actId="1076"/>
          <ac:picMkLst>
            <pc:docMk/>
            <pc:sldMk cId="1328857570" sldId="363"/>
            <ac:picMk id="6" creationId="{70EE595F-CA9A-348A-41F6-D41C6FE3A72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1861D-F2DE-45FE-8ECF-DCC056AFBC13}" type="datetimeFigureOut">
              <a:rPr lang="en-GB" smtClean="0"/>
              <a:t>27/02/2026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657C6-2A7C-4487-95FE-137E5478C4D2}" type="slidenum">
              <a:rPr lang="en-GB" smtClean="0"/>
              <a:t>‹#›</a:t>
            </a:fld>
            <a:endParaRPr lang="en-GB"/>
          </a:p>
        </p:txBody>
      </p:sp>
    </p:spTree>
    <p:extLst>
      <p:ext uri="{BB962C8B-B14F-4D97-AF65-F5344CB8AC3E}">
        <p14:creationId xmlns:p14="http://schemas.microsoft.com/office/powerpoint/2010/main" val="387453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7C6-2A7C-4487-95FE-137E5478C4D2}" type="slidenum">
              <a:rPr lang="en-GB" smtClean="0"/>
              <a:t>1</a:t>
            </a:fld>
            <a:endParaRPr lang="en-GB"/>
          </a:p>
        </p:txBody>
      </p:sp>
    </p:spTree>
    <p:extLst>
      <p:ext uri="{BB962C8B-B14F-4D97-AF65-F5344CB8AC3E}">
        <p14:creationId xmlns:p14="http://schemas.microsoft.com/office/powerpoint/2010/main" val="2692701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9E097C-C506-44B7-8698-F70A634E2287}" type="datetimeFigureOut">
              <a:rPr lang="en-GB" smtClean="0"/>
              <a:t>27/02/2026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E7A454-F64C-44E3-9795-5F4284245C5B}" type="slidenum">
              <a:rPr lang="en-GB" smtClean="0"/>
              <a:t>‹#›</a:t>
            </a:fld>
            <a:endParaRPr lang="en-GB"/>
          </a:p>
        </p:txBody>
      </p:sp>
    </p:spTree>
    <p:extLst>
      <p:ext uri="{BB962C8B-B14F-4D97-AF65-F5344CB8AC3E}">
        <p14:creationId xmlns:p14="http://schemas.microsoft.com/office/powerpoint/2010/main" val="49359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E097C-C506-44B7-8698-F70A634E2287}" type="datetimeFigureOut">
              <a:rPr lang="en-GB" smtClean="0"/>
              <a:t>27/02/2026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E7A454-F64C-44E3-9795-5F4284245C5B}" type="slidenum">
              <a:rPr lang="en-GB" smtClean="0"/>
              <a:t>‹#›</a:t>
            </a:fld>
            <a:endParaRPr lang="en-GB"/>
          </a:p>
        </p:txBody>
      </p:sp>
    </p:spTree>
    <p:extLst>
      <p:ext uri="{BB962C8B-B14F-4D97-AF65-F5344CB8AC3E}">
        <p14:creationId xmlns:p14="http://schemas.microsoft.com/office/powerpoint/2010/main" val="44785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E097C-C506-44B7-8698-F70A634E2287}" type="datetimeFigureOut">
              <a:rPr lang="en-GB" smtClean="0"/>
              <a:t>27/02/2026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E7A454-F64C-44E3-9795-5F4284245C5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67927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E097C-C506-44B7-8698-F70A634E2287}" type="datetimeFigureOut">
              <a:rPr lang="en-GB" smtClean="0"/>
              <a:t>27/02/2026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E7A454-F64C-44E3-9795-5F4284245C5B}" type="slidenum">
              <a:rPr lang="en-GB" smtClean="0"/>
              <a:t>‹#›</a:t>
            </a:fld>
            <a:endParaRPr lang="en-GB"/>
          </a:p>
        </p:txBody>
      </p:sp>
    </p:spTree>
    <p:extLst>
      <p:ext uri="{BB962C8B-B14F-4D97-AF65-F5344CB8AC3E}">
        <p14:creationId xmlns:p14="http://schemas.microsoft.com/office/powerpoint/2010/main" val="2790902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E097C-C506-44B7-8698-F70A634E2287}" type="datetimeFigureOut">
              <a:rPr lang="en-GB" smtClean="0"/>
              <a:t>27/02/2026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E7A454-F64C-44E3-9795-5F4284245C5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75054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E097C-C506-44B7-8698-F70A634E2287}" type="datetimeFigureOut">
              <a:rPr lang="en-GB" smtClean="0"/>
              <a:t>27/02/2026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E7A454-F64C-44E3-9795-5F4284245C5B}" type="slidenum">
              <a:rPr lang="en-GB" smtClean="0"/>
              <a:t>‹#›</a:t>
            </a:fld>
            <a:endParaRPr lang="en-GB"/>
          </a:p>
        </p:txBody>
      </p:sp>
    </p:spTree>
    <p:extLst>
      <p:ext uri="{BB962C8B-B14F-4D97-AF65-F5344CB8AC3E}">
        <p14:creationId xmlns:p14="http://schemas.microsoft.com/office/powerpoint/2010/main" val="1612871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E097C-C506-44B7-8698-F70A634E2287}" type="datetimeFigureOut">
              <a:rPr lang="en-GB" smtClean="0"/>
              <a:t>27/02/2026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E7A454-F64C-44E3-9795-5F4284245C5B}" type="slidenum">
              <a:rPr lang="en-GB" smtClean="0"/>
              <a:t>‹#›</a:t>
            </a:fld>
            <a:endParaRPr lang="en-GB"/>
          </a:p>
        </p:txBody>
      </p:sp>
    </p:spTree>
    <p:extLst>
      <p:ext uri="{BB962C8B-B14F-4D97-AF65-F5344CB8AC3E}">
        <p14:creationId xmlns:p14="http://schemas.microsoft.com/office/powerpoint/2010/main" val="23386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E097C-C506-44B7-8698-F70A634E2287}" type="datetimeFigureOut">
              <a:rPr lang="en-GB" smtClean="0"/>
              <a:t>27/02/2026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E7A454-F64C-44E3-9795-5F4284245C5B}" type="slidenum">
              <a:rPr lang="en-GB" smtClean="0"/>
              <a:t>‹#›</a:t>
            </a:fld>
            <a:endParaRPr lang="en-GB"/>
          </a:p>
        </p:txBody>
      </p:sp>
    </p:spTree>
    <p:extLst>
      <p:ext uri="{BB962C8B-B14F-4D97-AF65-F5344CB8AC3E}">
        <p14:creationId xmlns:p14="http://schemas.microsoft.com/office/powerpoint/2010/main" val="425190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E097C-C506-44B7-8698-F70A634E2287}" type="datetimeFigureOut">
              <a:rPr lang="en-GB" smtClean="0"/>
              <a:t>27/02/2026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E7A454-F64C-44E3-9795-5F4284245C5B}" type="slidenum">
              <a:rPr lang="en-GB" smtClean="0"/>
              <a:t>‹#›</a:t>
            </a:fld>
            <a:endParaRPr lang="en-GB"/>
          </a:p>
        </p:txBody>
      </p:sp>
    </p:spTree>
    <p:extLst>
      <p:ext uri="{BB962C8B-B14F-4D97-AF65-F5344CB8AC3E}">
        <p14:creationId xmlns:p14="http://schemas.microsoft.com/office/powerpoint/2010/main" val="353853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E097C-C506-44B7-8698-F70A634E2287}" type="datetimeFigureOut">
              <a:rPr lang="en-GB" smtClean="0"/>
              <a:t>27/02/2026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E7A454-F64C-44E3-9795-5F4284245C5B}" type="slidenum">
              <a:rPr lang="en-GB" smtClean="0"/>
              <a:t>‹#›</a:t>
            </a:fld>
            <a:endParaRPr lang="en-GB"/>
          </a:p>
        </p:txBody>
      </p:sp>
    </p:spTree>
    <p:extLst>
      <p:ext uri="{BB962C8B-B14F-4D97-AF65-F5344CB8AC3E}">
        <p14:creationId xmlns:p14="http://schemas.microsoft.com/office/powerpoint/2010/main" val="2991619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9E097C-C506-44B7-8698-F70A634E2287}" type="datetimeFigureOut">
              <a:rPr lang="en-GB" smtClean="0"/>
              <a:t>27/02/2026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E7A454-F64C-44E3-9795-5F4284245C5B}" type="slidenum">
              <a:rPr lang="en-GB" smtClean="0"/>
              <a:t>‹#›</a:t>
            </a:fld>
            <a:endParaRPr lang="en-GB"/>
          </a:p>
        </p:txBody>
      </p:sp>
    </p:spTree>
    <p:extLst>
      <p:ext uri="{BB962C8B-B14F-4D97-AF65-F5344CB8AC3E}">
        <p14:creationId xmlns:p14="http://schemas.microsoft.com/office/powerpoint/2010/main" val="155948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9E097C-C506-44B7-8698-F70A634E2287}" type="datetimeFigureOut">
              <a:rPr lang="en-GB" smtClean="0"/>
              <a:t>27/02/2026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E7A454-F64C-44E3-9795-5F4284245C5B}" type="slidenum">
              <a:rPr lang="en-GB" smtClean="0"/>
              <a:t>‹#›</a:t>
            </a:fld>
            <a:endParaRPr lang="en-GB"/>
          </a:p>
        </p:txBody>
      </p:sp>
    </p:spTree>
    <p:extLst>
      <p:ext uri="{BB962C8B-B14F-4D97-AF65-F5344CB8AC3E}">
        <p14:creationId xmlns:p14="http://schemas.microsoft.com/office/powerpoint/2010/main" val="1691701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69E097C-C506-44B7-8698-F70A634E2287}" type="datetimeFigureOut">
              <a:rPr lang="en-GB" smtClean="0"/>
              <a:t>27/02/2026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E7A454-F64C-44E3-9795-5F4284245C5B}" type="slidenum">
              <a:rPr lang="en-GB" smtClean="0"/>
              <a:t>‹#›</a:t>
            </a:fld>
            <a:endParaRPr lang="en-GB"/>
          </a:p>
        </p:txBody>
      </p:sp>
    </p:spTree>
    <p:extLst>
      <p:ext uri="{BB962C8B-B14F-4D97-AF65-F5344CB8AC3E}">
        <p14:creationId xmlns:p14="http://schemas.microsoft.com/office/powerpoint/2010/main" val="218824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E097C-C506-44B7-8698-F70A634E2287}" type="datetimeFigureOut">
              <a:rPr lang="en-GB" smtClean="0"/>
              <a:t>27/02/2026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E7A454-F64C-44E3-9795-5F4284245C5B}" type="slidenum">
              <a:rPr lang="en-GB" smtClean="0"/>
              <a:t>‹#›</a:t>
            </a:fld>
            <a:endParaRPr lang="en-GB"/>
          </a:p>
        </p:txBody>
      </p:sp>
    </p:spTree>
    <p:extLst>
      <p:ext uri="{BB962C8B-B14F-4D97-AF65-F5344CB8AC3E}">
        <p14:creationId xmlns:p14="http://schemas.microsoft.com/office/powerpoint/2010/main" val="261692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9E097C-C506-44B7-8698-F70A634E2287}" type="datetimeFigureOut">
              <a:rPr lang="en-GB" smtClean="0"/>
              <a:t>27/02/2026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E7A454-F64C-44E3-9795-5F4284245C5B}" type="slidenum">
              <a:rPr lang="en-GB" smtClean="0"/>
              <a:t>‹#›</a:t>
            </a:fld>
            <a:endParaRPr lang="en-GB"/>
          </a:p>
        </p:txBody>
      </p:sp>
    </p:spTree>
    <p:extLst>
      <p:ext uri="{BB962C8B-B14F-4D97-AF65-F5344CB8AC3E}">
        <p14:creationId xmlns:p14="http://schemas.microsoft.com/office/powerpoint/2010/main" val="1050094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E7A454-F64C-44E3-9795-5F4284245C5B}" type="slidenum">
              <a:rPr lang="en-GB" smtClean="0"/>
              <a:t>‹#›</a:t>
            </a:fld>
            <a:endParaRPr lang="en-GB"/>
          </a:p>
        </p:txBody>
      </p:sp>
      <p:sp>
        <p:nvSpPr>
          <p:cNvPr id="5" name="Date Placeholder 4"/>
          <p:cNvSpPr>
            <a:spLocks noGrp="1"/>
          </p:cNvSpPr>
          <p:nvPr>
            <p:ph type="dt" sz="half" idx="10"/>
          </p:nvPr>
        </p:nvSpPr>
        <p:spPr/>
        <p:txBody>
          <a:bodyPr/>
          <a:lstStyle/>
          <a:p>
            <a:fld id="{269E097C-C506-44B7-8698-F70A634E2287}" type="datetimeFigureOut">
              <a:rPr lang="en-GB" smtClean="0"/>
              <a:t>27/02/2026</a:t>
            </a:fld>
            <a:endParaRPr lang="en-GB"/>
          </a:p>
        </p:txBody>
      </p:sp>
    </p:spTree>
    <p:extLst>
      <p:ext uri="{BB962C8B-B14F-4D97-AF65-F5344CB8AC3E}">
        <p14:creationId xmlns:p14="http://schemas.microsoft.com/office/powerpoint/2010/main" val="368459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9E097C-C506-44B7-8698-F70A634E2287}" type="datetimeFigureOut">
              <a:rPr lang="en-GB" smtClean="0"/>
              <a:t>27/02/2026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9E7A454-F64C-44E3-9795-5F4284245C5B}" type="slidenum">
              <a:rPr lang="en-GB" smtClean="0"/>
              <a:t>‹#›</a:t>
            </a:fld>
            <a:endParaRPr lang="en-GB"/>
          </a:p>
        </p:txBody>
      </p:sp>
    </p:spTree>
    <p:extLst>
      <p:ext uri="{BB962C8B-B14F-4D97-AF65-F5344CB8AC3E}">
        <p14:creationId xmlns:p14="http://schemas.microsoft.com/office/powerpoint/2010/main" val="338607383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 descr="A white background with black and white clouds&#10;&#10;Description automatically generated">
            <a:extLst>
              <a:ext uri="{FF2B5EF4-FFF2-40B4-BE49-F238E27FC236}">
                <a16:creationId xmlns:a16="http://schemas.microsoft.com/office/drawing/2014/main" id="{3F5A810A-C0BD-BEC4-7887-E3CBA197ED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59004"/>
          <a:stretch/>
        </p:blipFill>
        <p:spPr bwMode="auto">
          <a:xfrm>
            <a:off x="6394542" y="-3380"/>
            <a:ext cx="5797457" cy="2477726"/>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A close-up of a logo&#10;&#10;Description automatically generated">
            <a:extLst>
              <a:ext uri="{FF2B5EF4-FFF2-40B4-BE49-F238E27FC236}">
                <a16:creationId xmlns:a16="http://schemas.microsoft.com/office/drawing/2014/main" id="{76BA7FBB-0107-F53B-EB20-2DB6B12B5A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429"/>
          <a:stretch/>
        </p:blipFill>
        <p:spPr bwMode="auto">
          <a:xfrm>
            <a:off x="0" y="32839"/>
            <a:ext cx="6594854" cy="21726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65C0E39-FC73-B43C-6933-C1994AAD014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a:extLst>
              <a:ext uri="{FF2B5EF4-FFF2-40B4-BE49-F238E27FC236}">
                <a16:creationId xmlns:a16="http://schemas.microsoft.com/office/drawing/2014/main" id="{BA829177-088D-6B0E-DEB2-1BDD3F817FDD}"/>
              </a:ext>
            </a:extLst>
          </p:cNvPr>
          <p:cNvSpPr>
            <a:spLocks noChangeArrowheads="1"/>
          </p:cNvSpPr>
          <p:nvPr/>
        </p:nvSpPr>
        <p:spPr bwMode="auto">
          <a:xfrm>
            <a:off x="180975" y="1781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902C5E3B-35C2-9017-F778-8284D798AC4E}"/>
              </a:ext>
            </a:extLst>
          </p:cNvPr>
          <p:cNvSpPr>
            <a:spLocks noChangeArrowheads="1"/>
          </p:cNvSpPr>
          <p:nvPr/>
        </p:nvSpPr>
        <p:spPr bwMode="auto">
          <a:xfrm>
            <a:off x="180975" y="17811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Box 6">
            <a:extLst>
              <a:ext uri="{FF2B5EF4-FFF2-40B4-BE49-F238E27FC236}">
                <a16:creationId xmlns:a16="http://schemas.microsoft.com/office/drawing/2014/main" id="{6F7B4CF2-C2AA-EFA5-FB21-2350508FFF32}"/>
              </a:ext>
            </a:extLst>
          </p:cNvPr>
          <p:cNvSpPr txBox="1"/>
          <p:nvPr/>
        </p:nvSpPr>
        <p:spPr>
          <a:xfrm>
            <a:off x="-1148049" y="1235483"/>
            <a:ext cx="7742903" cy="2123658"/>
          </a:xfrm>
          <a:prstGeom prst="rect">
            <a:avLst/>
          </a:prstGeom>
          <a:noFill/>
        </p:spPr>
        <p:txBody>
          <a:bodyPr wrap="square" lIns="91440" tIns="45720" rIns="91440" bIns="45720" rtlCol="0" anchor="t">
            <a:spAutoFit/>
          </a:bodyPr>
          <a:lstStyle/>
          <a:p>
            <a:pPr algn="ctr"/>
            <a:endParaRPr lang="en-GB" sz="4400" dirty="0">
              <a:latin typeface="Letter-join Plus 40" panose="02000505000000020003" pitchFamily="50" charset="0"/>
            </a:endParaRPr>
          </a:p>
          <a:p>
            <a:pPr algn="ctr"/>
            <a:r>
              <a:rPr lang="en-GB" sz="4400" dirty="0">
                <a:latin typeface="Letter-join Plus 40" panose="02000505000000020003" pitchFamily="50" charset="0"/>
              </a:rPr>
              <a:t>Newsletter </a:t>
            </a:r>
          </a:p>
          <a:p>
            <a:pPr algn="ctr"/>
            <a:r>
              <a:rPr lang="en-GB" sz="4400" dirty="0">
                <a:latin typeface="Letter-join Plus 40"/>
              </a:rPr>
              <a:t>Date: 27/2/26</a:t>
            </a:r>
            <a:endParaRPr lang="en-GB" sz="2400" dirty="0">
              <a:latin typeface="Letter-join Plus 40" panose="02000505000000020003" pitchFamily="50" charset="0"/>
            </a:endParaRPr>
          </a:p>
        </p:txBody>
      </p:sp>
      <p:pic>
        <p:nvPicPr>
          <p:cNvPr id="8" name="Picture 7" descr="A close-up of a logo&#10;&#10;Description automatically generated">
            <a:extLst>
              <a:ext uri="{FF2B5EF4-FFF2-40B4-BE49-F238E27FC236}">
                <a16:creationId xmlns:a16="http://schemas.microsoft.com/office/drawing/2014/main" id="{425862FE-CC21-11B5-7E16-0EF2B0B8150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8730" y="3331790"/>
            <a:ext cx="5731510" cy="1229995"/>
          </a:xfrm>
          <a:prstGeom prst="rect">
            <a:avLst/>
          </a:prstGeom>
          <a:noFill/>
          <a:ln>
            <a:noFill/>
          </a:ln>
        </p:spPr>
      </p:pic>
      <p:sp>
        <p:nvSpPr>
          <p:cNvPr id="3" name="TextBox 2">
            <a:extLst>
              <a:ext uri="{FF2B5EF4-FFF2-40B4-BE49-F238E27FC236}">
                <a16:creationId xmlns:a16="http://schemas.microsoft.com/office/drawing/2014/main" id="{CFFC5BE3-68D0-B2A8-737D-486BDCA0008B}"/>
              </a:ext>
            </a:extLst>
          </p:cNvPr>
          <p:cNvSpPr txBox="1"/>
          <p:nvPr/>
        </p:nvSpPr>
        <p:spPr>
          <a:xfrm>
            <a:off x="707922" y="4574776"/>
            <a:ext cx="8437864" cy="2160848"/>
          </a:xfrm>
          <a:prstGeom prst="rect">
            <a:avLst/>
          </a:prstGeom>
          <a:noFill/>
        </p:spPr>
        <p:txBody>
          <a:bodyPr wrap="square">
            <a:spAutoFit/>
          </a:bodyPr>
          <a:lstStyle/>
          <a:p>
            <a:pPr algn="ctr">
              <a:lnSpc>
                <a:spcPct val="115000"/>
              </a:lnSpc>
              <a:spcAft>
                <a:spcPts val="800"/>
              </a:spcAft>
              <a:buNone/>
            </a:pPr>
            <a:r>
              <a:rPr lang="en-GB" sz="2800" b="1" kern="500">
                <a:effectLst/>
                <a:latin typeface="Letter-join Plus 40" panose="02000505000000020003" pitchFamily="50" charset="0"/>
                <a:ea typeface="Calibri" panose="020F0502020204030204" pitchFamily="34" charset="0"/>
                <a:cs typeface="Calibri" panose="020F0502020204030204" pitchFamily="34" charset="0"/>
              </a:rPr>
              <a:t>Becoming the person God made me to be: living, learning, loving.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gn="ctr">
              <a:lnSpc>
                <a:spcPct val="115000"/>
              </a:lnSpc>
              <a:spcAft>
                <a:spcPts val="800"/>
              </a:spcAft>
            </a:pPr>
            <a:r>
              <a:rPr lang="en-GB" sz="2800" i="1" kern="500">
                <a:effectLst/>
                <a:latin typeface="Letter-join Plus 40" panose="02000505000000020003" pitchFamily="50" charset="0"/>
                <a:ea typeface="Calibri" panose="020F0502020204030204" pitchFamily="34" charset="0"/>
                <a:cs typeface="Calibri" panose="020F0502020204030204" pitchFamily="34" charset="0"/>
              </a:rPr>
              <a:t>“I praise you because I am fearfully and wonderfully made”</a:t>
            </a:r>
            <a:r>
              <a:rPr lang="en-GB" sz="2800" kern="500">
                <a:effectLst/>
                <a:latin typeface="Letter-join Plus 40" panose="02000505000000020003" pitchFamily="50" charset="0"/>
                <a:ea typeface="Calibri" panose="020F0502020204030204" pitchFamily="34" charset="0"/>
                <a:cs typeface="Calibri" panose="020F0502020204030204" pitchFamily="34" charset="0"/>
              </a:rPr>
              <a:t> Psalm 139:14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A white background with black and white clouds&#10;&#10;Description automatically generated">
            <a:extLst>
              <a:ext uri="{FF2B5EF4-FFF2-40B4-BE49-F238E27FC236}">
                <a16:creationId xmlns:a16="http://schemas.microsoft.com/office/drawing/2014/main" id="{3E179284-6A5E-146B-D97D-44CD3DE493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59004"/>
          <a:stretch/>
        </p:blipFill>
        <p:spPr bwMode="auto">
          <a:xfrm>
            <a:off x="6394543" y="-3380"/>
            <a:ext cx="5797457" cy="2477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575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DD5507-6A92-22DF-97BE-EC13094BE755}"/>
              </a:ext>
            </a:extLst>
          </p:cNvPr>
          <p:cNvSpPr txBox="1"/>
          <p:nvPr/>
        </p:nvSpPr>
        <p:spPr>
          <a:xfrm>
            <a:off x="1198183" y="5628967"/>
            <a:ext cx="8134350" cy="646331"/>
          </a:xfrm>
          <a:prstGeom prst="rect">
            <a:avLst/>
          </a:prstGeom>
          <a:noFill/>
        </p:spPr>
        <p:txBody>
          <a:bodyPr wrap="square" rtlCol="0">
            <a:spAutoFit/>
          </a:bodyPr>
          <a:lstStyle/>
          <a:p>
            <a:r>
              <a:rPr lang="en-GB" sz="3600">
                <a:latin typeface="Letter-join Plus 40" panose="02000505000000020003" pitchFamily="50" charset="0"/>
              </a:rPr>
              <a:t>Values Lanyards </a:t>
            </a:r>
          </a:p>
        </p:txBody>
      </p:sp>
      <p:pic>
        <p:nvPicPr>
          <p:cNvPr id="4" name="Picture 3" descr="A close-up of a logo&#10;&#10;Description automatically generated">
            <a:extLst>
              <a:ext uri="{FF2B5EF4-FFF2-40B4-BE49-F238E27FC236}">
                <a16:creationId xmlns:a16="http://schemas.microsoft.com/office/drawing/2014/main" id="{110CF7CC-4340-17BD-F365-602ADEA58B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9410" y="5085244"/>
            <a:ext cx="6610620" cy="1418654"/>
          </a:xfrm>
          <a:prstGeom prst="rect">
            <a:avLst/>
          </a:prstGeom>
          <a:noFill/>
          <a:ln>
            <a:noFill/>
          </a:ln>
        </p:spPr>
      </p:pic>
      <p:graphicFrame>
        <p:nvGraphicFramePr>
          <p:cNvPr id="6" name="Table 5">
            <a:extLst>
              <a:ext uri="{FF2B5EF4-FFF2-40B4-BE49-F238E27FC236}">
                <a16:creationId xmlns:a16="http://schemas.microsoft.com/office/drawing/2014/main" id="{330269D4-315B-6E9F-7CB8-443D6CFC7D48}"/>
              </a:ext>
            </a:extLst>
          </p:cNvPr>
          <p:cNvGraphicFramePr>
            <a:graphicFrameLocks noGrp="1"/>
          </p:cNvGraphicFramePr>
          <p:nvPr>
            <p:extLst>
              <p:ext uri="{D42A27DB-BD31-4B8C-83A1-F6EECF244321}">
                <p14:modId xmlns:p14="http://schemas.microsoft.com/office/powerpoint/2010/main" val="2156408438"/>
              </p:ext>
            </p:extLst>
          </p:nvPr>
        </p:nvGraphicFramePr>
        <p:xfrm>
          <a:off x="6268102" y="153541"/>
          <a:ext cx="5265136" cy="4602468"/>
        </p:xfrm>
        <a:graphic>
          <a:graphicData uri="http://schemas.openxmlformats.org/drawingml/2006/table">
            <a:tbl>
              <a:tblPr firstRow="1" bandRow="1">
                <a:tableStyleId>{5C22544A-7EE6-4342-B048-85BDC9FD1C3A}</a:tableStyleId>
              </a:tblPr>
              <a:tblGrid>
                <a:gridCol w="1828763">
                  <a:extLst>
                    <a:ext uri="{9D8B030D-6E8A-4147-A177-3AD203B41FA5}">
                      <a16:colId xmlns:a16="http://schemas.microsoft.com/office/drawing/2014/main" val="384312690"/>
                    </a:ext>
                  </a:extLst>
                </a:gridCol>
                <a:gridCol w="3436373">
                  <a:extLst>
                    <a:ext uri="{9D8B030D-6E8A-4147-A177-3AD203B41FA5}">
                      <a16:colId xmlns:a16="http://schemas.microsoft.com/office/drawing/2014/main" val="450425271"/>
                    </a:ext>
                  </a:extLst>
                </a:gridCol>
              </a:tblGrid>
              <a:tr h="370840">
                <a:tc>
                  <a:txBody>
                    <a:bodyPr/>
                    <a:lstStyle/>
                    <a:p>
                      <a:r>
                        <a:rPr lang="en-GB" dirty="0"/>
                        <a:t>Date:27.2.26</a:t>
                      </a:r>
                    </a:p>
                  </a:txBody>
                  <a:tcPr/>
                </a:tc>
                <a:tc>
                  <a:txBody>
                    <a:bodyPr/>
                    <a:lstStyle/>
                    <a:p>
                      <a:endParaRPr lang="en-GB"/>
                    </a:p>
                  </a:txBody>
                  <a:tcPr/>
                </a:tc>
                <a:extLst>
                  <a:ext uri="{0D108BD9-81ED-4DB2-BD59-A6C34878D82A}">
                    <a16:rowId xmlns:a16="http://schemas.microsoft.com/office/drawing/2014/main" val="123975111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a:latin typeface="Letter-join Plus 40"/>
                        </a:rPr>
                        <a:t>Wagtails:</a:t>
                      </a:r>
                      <a:endParaRPr lang="en-GB" sz="2800" dirty="0">
                        <a:latin typeface="Letter-join Plus 40" panose="02000505000000020003" pitchFamily="50" charset="0"/>
                      </a:endParaRPr>
                    </a:p>
                  </a:txBody>
                  <a:tcPr/>
                </a:tc>
                <a:tc>
                  <a:txBody>
                    <a:bodyPr/>
                    <a:lstStyle/>
                    <a:p>
                      <a:r>
                        <a:rPr lang="en-GB" dirty="0"/>
                        <a:t>Shea – Community </a:t>
                      </a:r>
                    </a:p>
                  </a:txBody>
                  <a:tcPr/>
                </a:tc>
                <a:extLst>
                  <a:ext uri="{0D108BD9-81ED-4DB2-BD59-A6C34878D82A}">
                    <a16:rowId xmlns:a16="http://schemas.microsoft.com/office/drawing/2014/main" val="1533350636"/>
                  </a:ext>
                </a:extLst>
              </a:tr>
              <a:tr h="554048">
                <a:tc>
                  <a:txBody>
                    <a:bodyPr/>
                    <a:lstStyle/>
                    <a:p>
                      <a:r>
                        <a:rPr lang="en-GB" sz="2800" dirty="0">
                          <a:latin typeface="Letter-join Plus 40"/>
                        </a:rPr>
                        <a:t>Ducklings</a:t>
                      </a:r>
                      <a:endParaRPr lang="en-GB" sz="2800" dirty="0">
                        <a:latin typeface="Letter-join Plus 40" panose="02000505000000020003" pitchFamily="50" charset="0"/>
                      </a:endParaRPr>
                    </a:p>
                  </a:txBody>
                  <a:tcPr/>
                </a:tc>
                <a:tc>
                  <a:txBody>
                    <a:bodyPr/>
                    <a:lstStyle/>
                    <a:p>
                      <a:r>
                        <a:rPr lang="en-GB"/>
                        <a:t>George - Hope</a:t>
                      </a:r>
                      <a:endParaRPr lang="en-GB" dirty="0"/>
                    </a:p>
                  </a:txBody>
                  <a:tcPr/>
                </a:tc>
                <a:extLst>
                  <a:ext uri="{0D108BD9-81ED-4DB2-BD59-A6C34878D82A}">
                    <a16:rowId xmlns:a16="http://schemas.microsoft.com/office/drawing/2014/main" val="617104166"/>
                  </a:ext>
                </a:extLst>
              </a:tr>
              <a:tr h="370840">
                <a:tc>
                  <a:txBody>
                    <a:bodyPr/>
                    <a:lstStyle/>
                    <a:p>
                      <a:r>
                        <a:rPr lang="en-GB" sz="2800" dirty="0">
                          <a:latin typeface="Letter-join Plus 40"/>
                        </a:rPr>
                        <a:t>Harlequin:</a:t>
                      </a:r>
                      <a:endParaRPr lang="en-GB" sz="2800" dirty="0">
                        <a:latin typeface="Letter-join Plus 40" panose="02000505000000020003" pitchFamily="50" charset="0"/>
                      </a:endParaRPr>
                    </a:p>
                  </a:txBody>
                  <a:tcPr/>
                </a:tc>
                <a:tc>
                  <a:txBody>
                    <a:bodyPr/>
                    <a:lstStyle/>
                    <a:p>
                      <a:r>
                        <a:rPr lang="en-GB"/>
                        <a:t>Ivy - Community</a:t>
                      </a:r>
                      <a:endParaRPr lang="en-GB" dirty="0"/>
                    </a:p>
                  </a:txBody>
                  <a:tcPr/>
                </a:tc>
                <a:extLst>
                  <a:ext uri="{0D108BD9-81ED-4DB2-BD59-A6C34878D82A}">
                    <a16:rowId xmlns:a16="http://schemas.microsoft.com/office/drawing/2014/main" val="1511302287"/>
                  </a:ext>
                </a:extLst>
              </a:tr>
              <a:tr h="370840">
                <a:tc>
                  <a:txBody>
                    <a:bodyPr/>
                    <a:lstStyle/>
                    <a:p>
                      <a:r>
                        <a:rPr lang="en-GB" sz="2800" dirty="0">
                          <a:latin typeface="Letter-join Plus 40"/>
                        </a:rPr>
                        <a:t>Robins:</a:t>
                      </a:r>
                      <a:endParaRPr lang="en-GB" sz="2800" dirty="0">
                        <a:latin typeface="Letter-join Plus 40" panose="02000505000000020003" pitchFamily="50" charset="0"/>
                      </a:endParaRPr>
                    </a:p>
                  </a:txBody>
                  <a:tcPr/>
                </a:tc>
                <a:tc>
                  <a:txBody>
                    <a:bodyPr/>
                    <a:lstStyle/>
                    <a:p>
                      <a:r>
                        <a:rPr lang="en-GB" dirty="0"/>
                        <a:t>Pheonix – Trust </a:t>
                      </a:r>
                    </a:p>
                  </a:txBody>
                  <a:tcPr/>
                </a:tc>
                <a:extLst>
                  <a:ext uri="{0D108BD9-81ED-4DB2-BD59-A6C34878D82A}">
                    <a16:rowId xmlns:a16="http://schemas.microsoft.com/office/drawing/2014/main" val="3867986517"/>
                  </a:ext>
                </a:extLst>
              </a:tr>
              <a:tr h="201783">
                <a:tc>
                  <a:txBody>
                    <a:bodyPr/>
                    <a:lstStyle/>
                    <a:p>
                      <a:r>
                        <a:rPr lang="en-GB" sz="2800" dirty="0">
                          <a:latin typeface="Letter-join Plus 40"/>
                        </a:rPr>
                        <a:t>King Eider:</a:t>
                      </a:r>
                      <a:endParaRPr lang="en-GB" sz="2800" dirty="0">
                        <a:latin typeface="Letter-join Plus 40" panose="02000505000000020003" pitchFamily="50"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a:t>Hazel - Trust</a:t>
                      </a:r>
                      <a:endParaRPr lang="en-GB" dirty="0"/>
                    </a:p>
                  </a:txBody>
                  <a:tcPr/>
                </a:tc>
                <a:extLst>
                  <a:ext uri="{0D108BD9-81ED-4DB2-BD59-A6C34878D82A}">
                    <a16:rowId xmlns:a16="http://schemas.microsoft.com/office/drawing/2014/main" val="2395019626"/>
                  </a:ext>
                </a:extLst>
              </a:tr>
              <a:tr h="0">
                <a:tc>
                  <a:txBody>
                    <a:bodyPr/>
                    <a:lstStyle/>
                    <a:p>
                      <a:r>
                        <a:rPr lang="en-GB" sz="2800" dirty="0">
                          <a:latin typeface="Letter-join Plus 40"/>
                        </a:rPr>
                        <a:t>Owls:</a:t>
                      </a:r>
                      <a:endParaRPr lang="en-GB" sz="2800" dirty="0">
                        <a:latin typeface="Letter-join Plus 40" panose="02000505000000020003" pitchFamily="50" charset="0"/>
                      </a:endParaRPr>
                    </a:p>
                  </a:txBody>
                  <a:tcPr/>
                </a:tc>
                <a:tc>
                  <a:txBody>
                    <a:bodyPr/>
                    <a:lstStyle/>
                    <a:p>
                      <a:pPr lvl="0">
                        <a:buNone/>
                      </a:pPr>
                      <a:r>
                        <a:rPr lang="en-US" dirty="0"/>
                        <a:t>Kyan – Forgiveness </a:t>
                      </a:r>
                    </a:p>
                  </a:txBody>
                  <a:tcPr/>
                </a:tc>
                <a:extLst>
                  <a:ext uri="{0D108BD9-81ED-4DB2-BD59-A6C34878D82A}">
                    <a16:rowId xmlns:a16="http://schemas.microsoft.com/office/drawing/2014/main" val="1150199977"/>
                  </a:ext>
                </a:extLst>
              </a:tr>
              <a:tr h="568620">
                <a:tc>
                  <a:txBody>
                    <a:bodyPr/>
                    <a:lstStyle/>
                    <a:p>
                      <a:r>
                        <a:rPr lang="en-GB" sz="2800" dirty="0">
                          <a:latin typeface="Letter-join Plus 40"/>
                        </a:rPr>
                        <a:t>Mandarin:</a:t>
                      </a:r>
                      <a:endParaRPr lang="en-GB" sz="2800" dirty="0">
                        <a:latin typeface="Letter-join Plus 40" panose="02000505000000020003" pitchFamily="50" charset="0"/>
                      </a:endParaRPr>
                    </a:p>
                  </a:txBody>
                  <a:tcPr/>
                </a:tc>
                <a:tc>
                  <a:txBody>
                    <a:bodyPr/>
                    <a:lstStyle/>
                    <a:p>
                      <a:r>
                        <a:rPr lang="en-GB"/>
                        <a:t>Nessa - Justice</a:t>
                      </a:r>
                      <a:endParaRPr lang="en-GB" dirty="0"/>
                    </a:p>
                  </a:txBody>
                  <a:tcPr/>
                </a:tc>
                <a:extLst>
                  <a:ext uri="{0D108BD9-81ED-4DB2-BD59-A6C34878D82A}">
                    <a16:rowId xmlns:a16="http://schemas.microsoft.com/office/drawing/2014/main" val="2227191083"/>
                  </a:ext>
                </a:extLst>
              </a:tr>
              <a:tr h="370840">
                <a:tc>
                  <a:txBody>
                    <a:bodyPr/>
                    <a:lstStyle/>
                    <a:p>
                      <a:r>
                        <a:rPr lang="en-GB" sz="2800" dirty="0">
                          <a:latin typeface="Letter-join Plus 40"/>
                        </a:rPr>
                        <a:t>Kingfishers</a:t>
                      </a:r>
                      <a:endParaRPr lang="en-GB" sz="2800" dirty="0">
                        <a:latin typeface="Letter-join Plus 40" panose="02000505000000020003" pitchFamily="50" charset="0"/>
                      </a:endParaRPr>
                    </a:p>
                  </a:txBody>
                  <a:tcPr/>
                </a:tc>
                <a:tc>
                  <a:txBody>
                    <a:bodyPr/>
                    <a:lstStyle/>
                    <a:p>
                      <a:r>
                        <a:rPr lang="en-GB" dirty="0"/>
                        <a:t>Rory – Trust </a:t>
                      </a:r>
                    </a:p>
                  </a:txBody>
                  <a:tcPr/>
                </a:tc>
                <a:extLst>
                  <a:ext uri="{0D108BD9-81ED-4DB2-BD59-A6C34878D82A}">
                    <a16:rowId xmlns:a16="http://schemas.microsoft.com/office/drawing/2014/main" val="1763097365"/>
                  </a:ext>
                </a:extLst>
              </a:tr>
            </a:tbl>
          </a:graphicData>
        </a:graphic>
      </p:graphicFrame>
      <p:graphicFrame>
        <p:nvGraphicFramePr>
          <p:cNvPr id="8" name="Table 7">
            <a:extLst>
              <a:ext uri="{FF2B5EF4-FFF2-40B4-BE49-F238E27FC236}">
                <a16:creationId xmlns:a16="http://schemas.microsoft.com/office/drawing/2014/main" id="{75ECD071-46FC-5E95-8E32-4C551EF03BD2}"/>
              </a:ext>
            </a:extLst>
          </p:cNvPr>
          <p:cNvGraphicFramePr>
            <a:graphicFrameLocks noGrp="1"/>
          </p:cNvGraphicFramePr>
          <p:nvPr>
            <p:extLst>
              <p:ext uri="{D42A27DB-BD31-4B8C-83A1-F6EECF244321}">
                <p14:modId xmlns:p14="http://schemas.microsoft.com/office/powerpoint/2010/main" val="1731709730"/>
              </p:ext>
            </p:extLst>
          </p:nvPr>
        </p:nvGraphicFramePr>
        <p:xfrm>
          <a:off x="658763" y="210915"/>
          <a:ext cx="5265136" cy="4566580"/>
        </p:xfrm>
        <a:graphic>
          <a:graphicData uri="http://schemas.openxmlformats.org/drawingml/2006/table">
            <a:tbl>
              <a:tblPr firstRow="1" bandRow="1">
                <a:tableStyleId>{5C22544A-7EE6-4342-B048-85BDC9FD1C3A}</a:tableStyleId>
              </a:tblPr>
              <a:tblGrid>
                <a:gridCol w="1818966">
                  <a:extLst>
                    <a:ext uri="{9D8B030D-6E8A-4147-A177-3AD203B41FA5}">
                      <a16:colId xmlns:a16="http://schemas.microsoft.com/office/drawing/2014/main" val="384312690"/>
                    </a:ext>
                  </a:extLst>
                </a:gridCol>
                <a:gridCol w="3446170">
                  <a:extLst>
                    <a:ext uri="{9D8B030D-6E8A-4147-A177-3AD203B41FA5}">
                      <a16:colId xmlns:a16="http://schemas.microsoft.com/office/drawing/2014/main" val="450425271"/>
                    </a:ext>
                  </a:extLst>
                </a:gridCol>
              </a:tblGrid>
              <a:tr h="370840">
                <a:tc>
                  <a:txBody>
                    <a:bodyPr/>
                    <a:lstStyle/>
                    <a:p>
                      <a:r>
                        <a:rPr lang="en-GB" dirty="0"/>
                        <a:t>Date: 13.2.26</a:t>
                      </a:r>
                    </a:p>
                  </a:txBody>
                  <a:tcPr/>
                </a:tc>
                <a:tc>
                  <a:txBody>
                    <a:bodyPr/>
                    <a:lstStyle/>
                    <a:p>
                      <a:endParaRPr lang="en-GB"/>
                    </a:p>
                  </a:txBody>
                  <a:tcPr/>
                </a:tc>
                <a:extLst>
                  <a:ext uri="{0D108BD9-81ED-4DB2-BD59-A6C34878D82A}">
                    <a16:rowId xmlns:a16="http://schemas.microsoft.com/office/drawing/2014/main" val="1239751114"/>
                  </a:ext>
                </a:extLst>
              </a:tr>
              <a:tr h="370840">
                <a:tc>
                  <a:txBody>
                    <a:bodyPr/>
                    <a:lstStyle/>
                    <a:p>
                      <a:r>
                        <a:rPr lang="en-GB" sz="2800" dirty="0">
                          <a:latin typeface="Letter-join Plus 40"/>
                        </a:rPr>
                        <a:t>Wagtails </a:t>
                      </a:r>
                    </a:p>
                  </a:txBody>
                  <a:tcPr/>
                </a:tc>
                <a:tc>
                  <a:txBody>
                    <a:bodyPr/>
                    <a:lstStyle/>
                    <a:p>
                      <a:r>
                        <a:rPr lang="en-GB"/>
                        <a:t>Vivienne - Justice</a:t>
                      </a:r>
                      <a:endParaRPr lang="en-GB" dirty="0"/>
                    </a:p>
                  </a:txBody>
                  <a:tcPr/>
                </a:tc>
                <a:extLst>
                  <a:ext uri="{0D108BD9-81ED-4DB2-BD59-A6C34878D82A}">
                    <a16:rowId xmlns:a16="http://schemas.microsoft.com/office/drawing/2014/main" val="3939106366"/>
                  </a:ext>
                </a:extLst>
              </a:tr>
              <a:tr h="370840">
                <a:tc>
                  <a:txBody>
                    <a:bodyPr/>
                    <a:lstStyle/>
                    <a:p>
                      <a:r>
                        <a:rPr lang="en-GB" sz="2800" dirty="0">
                          <a:latin typeface="Letter-join Plus 40"/>
                        </a:rPr>
                        <a:t>Ducklings:</a:t>
                      </a:r>
                      <a:endParaRPr lang="en-GB" sz="2800" dirty="0">
                        <a:latin typeface="Letter-join Plus 40" panose="02000505000000020003" pitchFamily="50" charset="0"/>
                      </a:endParaRPr>
                    </a:p>
                  </a:txBody>
                  <a:tcPr/>
                </a:tc>
                <a:tc>
                  <a:txBody>
                    <a:bodyPr/>
                    <a:lstStyle/>
                    <a:p>
                      <a:r>
                        <a:rPr lang="en-GB"/>
                        <a:t>Albie - Community</a:t>
                      </a:r>
                      <a:endParaRPr lang="en-GB" dirty="0"/>
                    </a:p>
                  </a:txBody>
                  <a:tcPr/>
                </a:tc>
                <a:extLst>
                  <a:ext uri="{0D108BD9-81ED-4DB2-BD59-A6C34878D82A}">
                    <a16:rowId xmlns:a16="http://schemas.microsoft.com/office/drawing/2014/main" val="1533350636"/>
                  </a:ext>
                </a:extLst>
              </a:tr>
              <a:tr h="370840">
                <a:tc>
                  <a:txBody>
                    <a:bodyPr/>
                    <a:lstStyle/>
                    <a:p>
                      <a:r>
                        <a:rPr lang="en-GB" sz="2800" dirty="0">
                          <a:latin typeface="Letter-join Plus 40"/>
                        </a:rPr>
                        <a:t>Harlequin:</a:t>
                      </a:r>
                      <a:endParaRPr lang="en-GB" sz="2800" dirty="0">
                        <a:latin typeface="Letter-join Plus 40" panose="02000505000000020003" pitchFamily="50" charset="0"/>
                      </a:endParaRPr>
                    </a:p>
                  </a:txBody>
                  <a:tcPr/>
                </a:tc>
                <a:tc>
                  <a:txBody>
                    <a:bodyPr/>
                    <a:lstStyle/>
                    <a:p>
                      <a:r>
                        <a:rPr lang="en-GB"/>
                        <a:t>Jax - Community</a:t>
                      </a:r>
                      <a:endParaRPr lang="en-GB" dirty="0"/>
                    </a:p>
                  </a:txBody>
                  <a:tcPr/>
                </a:tc>
                <a:extLst>
                  <a:ext uri="{0D108BD9-81ED-4DB2-BD59-A6C34878D82A}">
                    <a16:rowId xmlns:a16="http://schemas.microsoft.com/office/drawing/2014/main" val="1511302287"/>
                  </a:ext>
                </a:extLst>
              </a:tr>
              <a:tr h="370840">
                <a:tc>
                  <a:txBody>
                    <a:bodyPr/>
                    <a:lstStyle/>
                    <a:p>
                      <a:r>
                        <a:rPr lang="en-GB" sz="2800" dirty="0">
                          <a:latin typeface="Letter-join Plus 40"/>
                        </a:rPr>
                        <a:t>Robins:</a:t>
                      </a:r>
                      <a:endParaRPr lang="en-GB" sz="2800" dirty="0">
                        <a:latin typeface="Letter-join Plus 40" panose="02000505000000020003" pitchFamily="50" charset="0"/>
                      </a:endParaRPr>
                    </a:p>
                  </a:txBody>
                  <a:tcPr/>
                </a:tc>
                <a:tc>
                  <a:txBody>
                    <a:bodyPr/>
                    <a:lstStyle/>
                    <a:p>
                      <a:r>
                        <a:rPr lang="en-GB"/>
                        <a:t>Bellerose - Forgiveness</a:t>
                      </a:r>
                      <a:endParaRPr lang="en-GB" dirty="0"/>
                    </a:p>
                  </a:txBody>
                  <a:tcPr/>
                </a:tc>
                <a:extLst>
                  <a:ext uri="{0D108BD9-81ED-4DB2-BD59-A6C34878D82A}">
                    <a16:rowId xmlns:a16="http://schemas.microsoft.com/office/drawing/2014/main" val="3867986517"/>
                  </a:ext>
                </a:extLst>
              </a:tr>
              <a:tr h="201783">
                <a:tc>
                  <a:txBody>
                    <a:bodyPr/>
                    <a:lstStyle/>
                    <a:p>
                      <a:r>
                        <a:rPr lang="en-GB" sz="2800" dirty="0">
                          <a:latin typeface="Letter-join Plus 40"/>
                        </a:rPr>
                        <a:t>King Eider:</a:t>
                      </a:r>
                      <a:endParaRPr lang="en-GB" sz="2800" dirty="0">
                        <a:latin typeface="Letter-join Plus 40" panose="02000505000000020003" pitchFamily="50"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a:t>Coby - Forgiveness</a:t>
                      </a:r>
                      <a:endParaRPr lang="en-GB" dirty="0"/>
                    </a:p>
                  </a:txBody>
                  <a:tcPr/>
                </a:tc>
                <a:extLst>
                  <a:ext uri="{0D108BD9-81ED-4DB2-BD59-A6C34878D82A}">
                    <a16:rowId xmlns:a16="http://schemas.microsoft.com/office/drawing/2014/main" val="2395019626"/>
                  </a:ext>
                </a:extLst>
              </a:tr>
              <a:tr h="0">
                <a:tc>
                  <a:txBody>
                    <a:bodyPr/>
                    <a:lstStyle/>
                    <a:p>
                      <a:r>
                        <a:rPr lang="en-GB" sz="2800" dirty="0">
                          <a:latin typeface="Letter-join Plus 40"/>
                        </a:rPr>
                        <a:t>Owls:</a:t>
                      </a:r>
                      <a:endParaRPr lang="en-GB" sz="2800" dirty="0">
                        <a:latin typeface="Letter-join Plus 40" panose="02000505000000020003" pitchFamily="50" charset="0"/>
                      </a:endParaRPr>
                    </a:p>
                  </a:txBody>
                  <a:tcPr/>
                </a:tc>
                <a:tc>
                  <a:txBody>
                    <a:bodyPr/>
                    <a:lstStyle/>
                    <a:p>
                      <a:r>
                        <a:rPr lang="en-GB" dirty="0"/>
                        <a:t>Mila - Justice</a:t>
                      </a:r>
                    </a:p>
                  </a:txBody>
                  <a:tcPr/>
                </a:tc>
                <a:extLst>
                  <a:ext uri="{0D108BD9-81ED-4DB2-BD59-A6C34878D82A}">
                    <a16:rowId xmlns:a16="http://schemas.microsoft.com/office/drawing/2014/main" val="1150199977"/>
                  </a:ext>
                </a:extLst>
              </a:tr>
              <a:tr h="568620">
                <a:tc>
                  <a:txBody>
                    <a:bodyPr/>
                    <a:lstStyle/>
                    <a:p>
                      <a:r>
                        <a:rPr lang="en-GB" sz="2800" dirty="0">
                          <a:latin typeface="Letter-join Plus 40"/>
                        </a:rPr>
                        <a:t>Mandarin:</a:t>
                      </a:r>
                      <a:endParaRPr lang="en-GB" sz="2800" dirty="0">
                        <a:latin typeface="Letter-join Plus 40" panose="02000505000000020003" pitchFamily="50" charset="0"/>
                      </a:endParaRPr>
                    </a:p>
                  </a:txBody>
                  <a:tcPr/>
                </a:tc>
                <a:tc>
                  <a:txBody>
                    <a:bodyPr/>
                    <a:lstStyle/>
                    <a:p>
                      <a:r>
                        <a:rPr lang="en-GB"/>
                        <a:t>Arlo - Community</a:t>
                      </a:r>
                      <a:endParaRPr lang="en-GB" dirty="0"/>
                    </a:p>
                  </a:txBody>
                  <a:tcPr/>
                </a:tc>
                <a:extLst>
                  <a:ext uri="{0D108BD9-81ED-4DB2-BD59-A6C34878D82A}">
                    <a16:rowId xmlns:a16="http://schemas.microsoft.com/office/drawing/2014/main" val="2227191083"/>
                  </a:ext>
                </a:extLst>
              </a:tr>
              <a:tr h="0">
                <a:tc>
                  <a:txBody>
                    <a:bodyPr/>
                    <a:lstStyle/>
                    <a:p>
                      <a:r>
                        <a:rPr lang="en-GB" sz="2800" dirty="0">
                          <a:latin typeface="Letter-join Plus 40"/>
                        </a:rPr>
                        <a:t>Kingfishers</a:t>
                      </a:r>
                      <a:endParaRPr lang="en-GB" sz="2800" dirty="0">
                        <a:latin typeface="Letter-join Plus 40" panose="02000505000000020003" pitchFamily="50" charset="0"/>
                      </a:endParaRPr>
                    </a:p>
                  </a:txBody>
                  <a:tcPr/>
                </a:tc>
                <a:tc>
                  <a:txBody>
                    <a:bodyPr/>
                    <a:lstStyle/>
                    <a:p>
                      <a:r>
                        <a:rPr lang="en-GB" dirty="0"/>
                        <a:t>Ronnie - Trust</a:t>
                      </a:r>
                    </a:p>
                  </a:txBody>
                  <a:tcPr/>
                </a:tc>
                <a:extLst>
                  <a:ext uri="{0D108BD9-81ED-4DB2-BD59-A6C34878D82A}">
                    <a16:rowId xmlns:a16="http://schemas.microsoft.com/office/drawing/2014/main" val="1763097365"/>
                  </a:ext>
                </a:extLst>
              </a:tr>
            </a:tbl>
          </a:graphicData>
        </a:graphic>
      </p:graphicFrame>
    </p:spTree>
    <p:extLst>
      <p:ext uri="{BB962C8B-B14F-4D97-AF65-F5344CB8AC3E}">
        <p14:creationId xmlns:p14="http://schemas.microsoft.com/office/powerpoint/2010/main" val="3663941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B8E308-5B74-0F32-DB1E-5C1D268706F4}"/>
              </a:ext>
            </a:extLst>
          </p:cNvPr>
          <p:cNvSpPr txBox="1"/>
          <p:nvPr/>
        </p:nvSpPr>
        <p:spPr>
          <a:xfrm>
            <a:off x="471947" y="379840"/>
            <a:ext cx="18665313" cy="646331"/>
          </a:xfrm>
          <a:prstGeom prst="rect">
            <a:avLst/>
          </a:prstGeom>
          <a:noFill/>
        </p:spPr>
        <p:txBody>
          <a:bodyPr wrap="square" rtlCol="0">
            <a:spAutoFit/>
          </a:bodyPr>
          <a:lstStyle/>
          <a:p>
            <a:r>
              <a:rPr lang="en-GB" sz="3600">
                <a:latin typeface="Letter-join Plus 40" panose="02000505000000020003" pitchFamily="50" charset="0"/>
              </a:rPr>
              <a:t>Pupils of the week </a:t>
            </a:r>
          </a:p>
        </p:txBody>
      </p:sp>
      <p:sp>
        <p:nvSpPr>
          <p:cNvPr id="6" name="AutoShape 2">
            <a:extLst>
              <a:ext uri="{FF2B5EF4-FFF2-40B4-BE49-F238E27FC236}">
                <a16:creationId xmlns:a16="http://schemas.microsoft.com/office/drawing/2014/main" id="{38784BED-910E-D054-0F65-FAF2FC6F0D4E}"/>
              </a:ext>
            </a:extLst>
          </p:cNvPr>
          <p:cNvSpPr>
            <a:spLocks noChangeArrowheads="1"/>
          </p:cNvSpPr>
          <p:nvPr/>
        </p:nvSpPr>
        <p:spPr bwMode="auto">
          <a:xfrm>
            <a:off x="212618" y="2990491"/>
            <a:ext cx="1147763" cy="1030287"/>
          </a:xfrm>
          <a:prstGeom prst="star5">
            <a:avLst/>
          </a:prstGeom>
          <a:solidFill>
            <a:srgbClr val="FFC0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7" name="AutoShape 2">
            <a:extLst>
              <a:ext uri="{FF2B5EF4-FFF2-40B4-BE49-F238E27FC236}">
                <a16:creationId xmlns:a16="http://schemas.microsoft.com/office/drawing/2014/main" id="{A00BF6C1-0133-1474-0F55-DA0EBD586832}"/>
              </a:ext>
            </a:extLst>
          </p:cNvPr>
          <p:cNvSpPr>
            <a:spLocks noChangeArrowheads="1"/>
          </p:cNvSpPr>
          <p:nvPr/>
        </p:nvSpPr>
        <p:spPr bwMode="auto">
          <a:xfrm>
            <a:off x="10644065" y="1138788"/>
            <a:ext cx="1147763" cy="1030287"/>
          </a:xfrm>
          <a:prstGeom prst="star5">
            <a:avLst/>
          </a:prstGeom>
          <a:solidFill>
            <a:srgbClr val="FFC0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8" name="AutoShape 2">
            <a:extLst>
              <a:ext uri="{FF2B5EF4-FFF2-40B4-BE49-F238E27FC236}">
                <a16:creationId xmlns:a16="http://schemas.microsoft.com/office/drawing/2014/main" id="{DF71D79A-D77C-3E42-2A12-30AE0F190CA2}"/>
              </a:ext>
            </a:extLst>
          </p:cNvPr>
          <p:cNvSpPr>
            <a:spLocks noChangeArrowheads="1"/>
          </p:cNvSpPr>
          <p:nvPr/>
        </p:nvSpPr>
        <p:spPr bwMode="auto">
          <a:xfrm>
            <a:off x="221877" y="5407076"/>
            <a:ext cx="1147763" cy="1030287"/>
          </a:xfrm>
          <a:prstGeom prst="star5">
            <a:avLst/>
          </a:prstGeom>
          <a:solidFill>
            <a:srgbClr val="FFC0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9" name="AutoShape 2">
            <a:extLst>
              <a:ext uri="{FF2B5EF4-FFF2-40B4-BE49-F238E27FC236}">
                <a16:creationId xmlns:a16="http://schemas.microsoft.com/office/drawing/2014/main" id="{C28815D0-623A-2133-C8C4-5C4810E0B9ED}"/>
              </a:ext>
            </a:extLst>
          </p:cNvPr>
          <p:cNvSpPr>
            <a:spLocks noChangeArrowheads="1"/>
          </p:cNvSpPr>
          <p:nvPr/>
        </p:nvSpPr>
        <p:spPr bwMode="auto">
          <a:xfrm>
            <a:off x="8097723" y="108501"/>
            <a:ext cx="1147763" cy="1030287"/>
          </a:xfrm>
          <a:prstGeom prst="star5">
            <a:avLst/>
          </a:prstGeom>
          <a:solidFill>
            <a:srgbClr val="FFC0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0" name="AutoShape 2">
            <a:extLst>
              <a:ext uri="{FF2B5EF4-FFF2-40B4-BE49-F238E27FC236}">
                <a16:creationId xmlns:a16="http://schemas.microsoft.com/office/drawing/2014/main" id="{6F2CB44A-4267-5CFA-B067-05C8B8FA0040}"/>
              </a:ext>
            </a:extLst>
          </p:cNvPr>
          <p:cNvSpPr>
            <a:spLocks noChangeArrowheads="1"/>
          </p:cNvSpPr>
          <p:nvPr/>
        </p:nvSpPr>
        <p:spPr bwMode="auto">
          <a:xfrm>
            <a:off x="4403618" y="108501"/>
            <a:ext cx="1147763" cy="1030287"/>
          </a:xfrm>
          <a:prstGeom prst="star5">
            <a:avLst/>
          </a:prstGeom>
          <a:solidFill>
            <a:srgbClr val="FFC0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2" name="AutoShape 2">
            <a:extLst>
              <a:ext uri="{FF2B5EF4-FFF2-40B4-BE49-F238E27FC236}">
                <a16:creationId xmlns:a16="http://schemas.microsoft.com/office/drawing/2014/main" id="{1F904511-A034-2A28-17D4-F408824B0F7C}"/>
              </a:ext>
            </a:extLst>
          </p:cNvPr>
          <p:cNvSpPr>
            <a:spLocks noChangeArrowheads="1"/>
          </p:cNvSpPr>
          <p:nvPr/>
        </p:nvSpPr>
        <p:spPr bwMode="auto">
          <a:xfrm>
            <a:off x="10885207" y="5453800"/>
            <a:ext cx="1147763" cy="1030287"/>
          </a:xfrm>
          <a:prstGeom prst="star5">
            <a:avLst/>
          </a:prstGeom>
          <a:solidFill>
            <a:srgbClr val="FFC0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graphicFrame>
        <p:nvGraphicFramePr>
          <p:cNvPr id="3" name="Table 2">
            <a:extLst>
              <a:ext uri="{FF2B5EF4-FFF2-40B4-BE49-F238E27FC236}">
                <a16:creationId xmlns:a16="http://schemas.microsoft.com/office/drawing/2014/main" id="{D13A96B7-0379-5982-927C-35376DA67741}"/>
              </a:ext>
            </a:extLst>
          </p:cNvPr>
          <p:cNvGraphicFramePr>
            <a:graphicFrameLocks noGrp="1"/>
          </p:cNvGraphicFramePr>
          <p:nvPr>
            <p:extLst>
              <p:ext uri="{D42A27DB-BD31-4B8C-83A1-F6EECF244321}">
                <p14:modId xmlns:p14="http://schemas.microsoft.com/office/powerpoint/2010/main" val="560953130"/>
              </p:ext>
            </p:extLst>
          </p:nvPr>
        </p:nvGraphicFramePr>
        <p:xfrm>
          <a:off x="1636148" y="1406100"/>
          <a:ext cx="4347704" cy="4516120"/>
        </p:xfrm>
        <a:graphic>
          <a:graphicData uri="http://schemas.openxmlformats.org/drawingml/2006/table">
            <a:tbl>
              <a:tblPr firstRow="1" bandRow="1">
                <a:tableStyleId>{5C22544A-7EE6-4342-B048-85BDC9FD1C3A}</a:tableStyleId>
              </a:tblPr>
              <a:tblGrid>
                <a:gridCol w="2176003">
                  <a:extLst>
                    <a:ext uri="{9D8B030D-6E8A-4147-A177-3AD203B41FA5}">
                      <a16:colId xmlns:a16="http://schemas.microsoft.com/office/drawing/2014/main" val="384312690"/>
                    </a:ext>
                  </a:extLst>
                </a:gridCol>
                <a:gridCol w="2171701">
                  <a:extLst>
                    <a:ext uri="{9D8B030D-6E8A-4147-A177-3AD203B41FA5}">
                      <a16:colId xmlns:a16="http://schemas.microsoft.com/office/drawing/2014/main" val="450425271"/>
                    </a:ext>
                  </a:extLst>
                </a:gridCol>
              </a:tblGrid>
              <a:tr h="370840">
                <a:tc>
                  <a:txBody>
                    <a:bodyPr/>
                    <a:lstStyle/>
                    <a:p>
                      <a:r>
                        <a:rPr lang="en-GB" dirty="0"/>
                        <a:t>Date:</a:t>
                      </a:r>
                    </a:p>
                  </a:txBody>
                  <a:tcPr/>
                </a:tc>
                <a:tc>
                  <a:txBody>
                    <a:bodyPr/>
                    <a:lstStyle/>
                    <a:p>
                      <a:r>
                        <a:rPr lang="en-GB" dirty="0"/>
                        <a:t>13.2.26</a:t>
                      </a:r>
                    </a:p>
                  </a:txBody>
                  <a:tcPr/>
                </a:tc>
                <a:extLst>
                  <a:ext uri="{0D108BD9-81ED-4DB2-BD59-A6C34878D82A}">
                    <a16:rowId xmlns:a16="http://schemas.microsoft.com/office/drawing/2014/main" val="1239751114"/>
                  </a:ext>
                </a:extLst>
              </a:tr>
              <a:tr h="370840">
                <a:tc>
                  <a:txBody>
                    <a:bodyPr/>
                    <a:lstStyle/>
                    <a:p>
                      <a:r>
                        <a:rPr lang="en-GB" sz="2800" dirty="0">
                          <a:latin typeface="Letter-join Plus 40"/>
                        </a:rPr>
                        <a:t>Wagtails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a:t>Olivia J</a:t>
                      </a:r>
                      <a:endParaRPr lang="en-GB" dirty="0"/>
                    </a:p>
                  </a:txBody>
                  <a:tcPr/>
                </a:tc>
                <a:extLst>
                  <a:ext uri="{0D108BD9-81ED-4DB2-BD59-A6C34878D82A}">
                    <a16:rowId xmlns:a16="http://schemas.microsoft.com/office/drawing/2014/main" val="90118277"/>
                  </a:ext>
                </a:extLst>
              </a:tr>
              <a:tr h="285540">
                <a:tc>
                  <a:txBody>
                    <a:bodyPr/>
                    <a:lstStyle/>
                    <a:p>
                      <a:r>
                        <a:rPr lang="en-GB" sz="2800" dirty="0">
                          <a:latin typeface="Letter-join Plus 40"/>
                        </a:rPr>
                        <a:t>Ducklings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a:t>Charlie B</a:t>
                      </a:r>
                      <a:endParaRPr lang="en-GB" dirty="0"/>
                    </a:p>
                  </a:txBody>
                  <a:tcPr/>
                </a:tc>
                <a:extLst>
                  <a:ext uri="{0D108BD9-81ED-4DB2-BD59-A6C34878D82A}">
                    <a16:rowId xmlns:a16="http://schemas.microsoft.com/office/drawing/2014/main" val="1533350636"/>
                  </a:ext>
                </a:extLst>
              </a:tr>
              <a:tr h="363489">
                <a:tc>
                  <a:txBody>
                    <a:bodyPr/>
                    <a:lstStyle/>
                    <a:p>
                      <a:r>
                        <a:rPr lang="en-GB" sz="2800" dirty="0">
                          <a:latin typeface="Letter-join Plus 40"/>
                        </a:rPr>
                        <a:t>Harlequin</a:t>
                      </a:r>
                    </a:p>
                  </a:txBody>
                  <a:tcPr/>
                </a:tc>
                <a:tc>
                  <a:txBody>
                    <a:bodyPr/>
                    <a:lstStyle/>
                    <a:p>
                      <a:r>
                        <a:rPr lang="en-GB"/>
                        <a:t>Freddie T</a:t>
                      </a:r>
                      <a:endParaRPr lang="en-GB" dirty="0"/>
                    </a:p>
                  </a:txBody>
                  <a:tcPr/>
                </a:tc>
                <a:extLst>
                  <a:ext uri="{0D108BD9-81ED-4DB2-BD59-A6C34878D82A}">
                    <a16:rowId xmlns:a16="http://schemas.microsoft.com/office/drawing/2014/main" val="1511302287"/>
                  </a:ext>
                </a:extLst>
              </a:tr>
              <a:tr h="513905">
                <a:tc>
                  <a:txBody>
                    <a:bodyPr/>
                    <a:lstStyle/>
                    <a:p>
                      <a:r>
                        <a:rPr lang="en-GB" sz="2800" dirty="0">
                          <a:latin typeface="Letter-join Plus 40"/>
                        </a:rPr>
                        <a:t>Robins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a:t>Oscar</a:t>
                      </a:r>
                      <a:endParaRPr lang="en-GB" dirty="0"/>
                    </a:p>
                  </a:txBody>
                  <a:tcPr/>
                </a:tc>
                <a:extLst>
                  <a:ext uri="{0D108BD9-81ED-4DB2-BD59-A6C34878D82A}">
                    <a16:rowId xmlns:a16="http://schemas.microsoft.com/office/drawing/2014/main" val="3867986517"/>
                  </a:ext>
                </a:extLst>
              </a:tr>
              <a:tr h="370840">
                <a:tc>
                  <a:txBody>
                    <a:bodyPr/>
                    <a:lstStyle/>
                    <a:p>
                      <a:r>
                        <a:rPr lang="en-GB" sz="2800" dirty="0">
                          <a:latin typeface="Letter-join Plus 40"/>
                        </a:rPr>
                        <a:t>King Eider</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a:t>Alfie W</a:t>
                      </a:r>
                      <a:endParaRPr lang="en-GB" dirty="0"/>
                    </a:p>
                  </a:txBody>
                  <a:tcPr/>
                </a:tc>
                <a:extLst>
                  <a:ext uri="{0D108BD9-81ED-4DB2-BD59-A6C34878D82A}">
                    <a16:rowId xmlns:a16="http://schemas.microsoft.com/office/drawing/2014/main" val="2395019626"/>
                  </a:ext>
                </a:extLst>
              </a:tr>
              <a:tr h="0">
                <a:tc>
                  <a:txBody>
                    <a:bodyPr/>
                    <a:lstStyle/>
                    <a:p>
                      <a:r>
                        <a:rPr lang="en-GB" sz="2800" dirty="0">
                          <a:latin typeface="Letter-join Plus 40"/>
                        </a:rPr>
                        <a:t>Owls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t>Mila</a:t>
                      </a:r>
                      <a:endParaRPr lang="en-GB" dirty="0"/>
                    </a:p>
                  </a:txBody>
                  <a:tcPr/>
                </a:tc>
                <a:extLst>
                  <a:ext uri="{0D108BD9-81ED-4DB2-BD59-A6C34878D82A}">
                    <a16:rowId xmlns:a16="http://schemas.microsoft.com/office/drawing/2014/main" val="1150199977"/>
                  </a:ext>
                </a:extLst>
              </a:tr>
              <a:tr h="0">
                <a:tc>
                  <a:txBody>
                    <a:bodyPr/>
                    <a:lstStyle/>
                    <a:p>
                      <a:r>
                        <a:rPr lang="en-GB" sz="2800" dirty="0">
                          <a:latin typeface="Letter-join Plus 40"/>
                        </a:rPr>
                        <a:t>Mandarin</a:t>
                      </a:r>
                    </a:p>
                  </a:txBody>
                  <a:tcPr/>
                </a:tc>
                <a:tc>
                  <a:txBody>
                    <a:bodyPr/>
                    <a:lstStyle/>
                    <a:p>
                      <a:r>
                        <a:rPr lang="en-GB" dirty="0"/>
                        <a:t>Darcie G</a:t>
                      </a:r>
                    </a:p>
                  </a:txBody>
                  <a:tcPr/>
                </a:tc>
                <a:extLst>
                  <a:ext uri="{0D108BD9-81ED-4DB2-BD59-A6C34878D82A}">
                    <a16:rowId xmlns:a16="http://schemas.microsoft.com/office/drawing/2014/main" val="2227191083"/>
                  </a:ext>
                </a:extLst>
              </a:tr>
              <a:tr h="370840">
                <a:tc>
                  <a:txBody>
                    <a:bodyPr/>
                    <a:lstStyle/>
                    <a:p>
                      <a:r>
                        <a:rPr lang="en-GB" sz="2800" dirty="0">
                          <a:latin typeface="Letter-join Plus 40"/>
                        </a:rPr>
                        <a:t>Kingfishers</a:t>
                      </a:r>
                    </a:p>
                  </a:txBody>
                  <a:tcPr/>
                </a:tc>
                <a:tc>
                  <a:txBody>
                    <a:bodyPr/>
                    <a:lstStyle/>
                    <a:p>
                      <a:r>
                        <a:rPr lang="en-GB" sz="1800">
                          <a:solidFill>
                            <a:schemeClr val="tx1"/>
                          </a:solidFill>
                          <a:latin typeface="Trebuchet MS"/>
                        </a:rPr>
                        <a:t>Rafe</a:t>
                      </a:r>
                      <a:endParaRPr lang="en-GB" sz="1800" dirty="0">
                        <a:solidFill>
                          <a:schemeClr val="tx1"/>
                        </a:solidFill>
                        <a:latin typeface="Trebuchet MS" panose="020B0603020202020204" pitchFamily="34" charset="0"/>
                      </a:endParaRPr>
                    </a:p>
                  </a:txBody>
                  <a:tcPr/>
                </a:tc>
                <a:extLst>
                  <a:ext uri="{0D108BD9-81ED-4DB2-BD59-A6C34878D82A}">
                    <a16:rowId xmlns:a16="http://schemas.microsoft.com/office/drawing/2014/main" val="1763097365"/>
                  </a:ext>
                </a:extLst>
              </a:tr>
            </a:tbl>
          </a:graphicData>
        </a:graphic>
      </p:graphicFrame>
      <p:graphicFrame>
        <p:nvGraphicFramePr>
          <p:cNvPr id="4" name="Table 3">
            <a:extLst>
              <a:ext uri="{FF2B5EF4-FFF2-40B4-BE49-F238E27FC236}">
                <a16:creationId xmlns:a16="http://schemas.microsoft.com/office/drawing/2014/main" id="{30465E17-75B0-8E2D-4CC9-D0ACCD91100F}"/>
              </a:ext>
            </a:extLst>
          </p:cNvPr>
          <p:cNvGraphicFramePr>
            <a:graphicFrameLocks noGrp="1"/>
          </p:cNvGraphicFramePr>
          <p:nvPr>
            <p:extLst>
              <p:ext uri="{D42A27DB-BD31-4B8C-83A1-F6EECF244321}">
                <p14:modId xmlns:p14="http://schemas.microsoft.com/office/powerpoint/2010/main" val="3402263748"/>
              </p:ext>
            </p:extLst>
          </p:nvPr>
        </p:nvGraphicFramePr>
        <p:xfrm>
          <a:off x="6400800" y="1406100"/>
          <a:ext cx="4155052" cy="4516120"/>
        </p:xfrm>
        <a:graphic>
          <a:graphicData uri="http://schemas.openxmlformats.org/drawingml/2006/table">
            <a:tbl>
              <a:tblPr firstRow="1" bandRow="1">
                <a:tableStyleId>{5C22544A-7EE6-4342-B048-85BDC9FD1C3A}</a:tableStyleId>
              </a:tblPr>
              <a:tblGrid>
                <a:gridCol w="1983351">
                  <a:extLst>
                    <a:ext uri="{9D8B030D-6E8A-4147-A177-3AD203B41FA5}">
                      <a16:colId xmlns:a16="http://schemas.microsoft.com/office/drawing/2014/main" val="384312690"/>
                    </a:ext>
                  </a:extLst>
                </a:gridCol>
                <a:gridCol w="2171701">
                  <a:extLst>
                    <a:ext uri="{9D8B030D-6E8A-4147-A177-3AD203B41FA5}">
                      <a16:colId xmlns:a16="http://schemas.microsoft.com/office/drawing/2014/main" val="450425271"/>
                    </a:ext>
                  </a:extLst>
                </a:gridCol>
              </a:tblGrid>
              <a:tr h="370840">
                <a:tc>
                  <a:txBody>
                    <a:bodyPr/>
                    <a:lstStyle/>
                    <a:p>
                      <a:r>
                        <a:rPr lang="en-GB" dirty="0"/>
                        <a:t>Date:</a:t>
                      </a:r>
                    </a:p>
                  </a:txBody>
                  <a:tcPr/>
                </a:tc>
                <a:tc>
                  <a:txBody>
                    <a:bodyPr/>
                    <a:lstStyle/>
                    <a:p>
                      <a:r>
                        <a:rPr lang="en-GB" dirty="0"/>
                        <a:t>27.2.26</a:t>
                      </a:r>
                    </a:p>
                  </a:txBody>
                  <a:tcPr/>
                </a:tc>
                <a:extLst>
                  <a:ext uri="{0D108BD9-81ED-4DB2-BD59-A6C34878D82A}">
                    <a16:rowId xmlns:a16="http://schemas.microsoft.com/office/drawing/2014/main" val="123975111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a:latin typeface="Letter-join Plus 40"/>
                        </a:rPr>
                        <a:t>Wagtails</a:t>
                      </a:r>
                    </a:p>
                  </a:txBody>
                  <a:tcPr/>
                </a:tc>
                <a:tc>
                  <a:txBody>
                    <a:bodyPr/>
                    <a:lstStyle/>
                    <a:p>
                      <a:pPr algn="just"/>
                      <a:r>
                        <a:rPr lang="en-GB" dirty="0"/>
                        <a:t>Neveah </a:t>
                      </a:r>
                    </a:p>
                  </a:txBody>
                  <a:tcPr/>
                </a:tc>
                <a:extLst>
                  <a:ext uri="{0D108BD9-81ED-4DB2-BD59-A6C34878D82A}">
                    <a16:rowId xmlns:a16="http://schemas.microsoft.com/office/drawing/2014/main" val="1533350636"/>
                  </a:ext>
                </a:extLst>
              </a:tr>
              <a:tr h="370840">
                <a:tc>
                  <a:txBody>
                    <a:bodyPr/>
                    <a:lstStyle/>
                    <a:p>
                      <a:r>
                        <a:rPr lang="en-GB" sz="2800" dirty="0">
                          <a:latin typeface="Letter-join Plus 40"/>
                        </a:rPr>
                        <a:t>Ducklings</a:t>
                      </a:r>
                    </a:p>
                  </a:txBody>
                  <a:tcPr/>
                </a:tc>
                <a:tc>
                  <a:txBody>
                    <a:bodyPr/>
                    <a:lstStyle/>
                    <a:p>
                      <a:r>
                        <a:rPr lang="en-GB"/>
                        <a:t>Olivia</a:t>
                      </a:r>
                      <a:r>
                        <a:rPr lang="en-GB" dirty="0"/>
                        <a:t> W</a:t>
                      </a:r>
                    </a:p>
                  </a:txBody>
                  <a:tcPr/>
                </a:tc>
                <a:extLst>
                  <a:ext uri="{0D108BD9-81ED-4DB2-BD59-A6C34878D82A}">
                    <a16:rowId xmlns:a16="http://schemas.microsoft.com/office/drawing/2014/main" val="3129744826"/>
                  </a:ext>
                </a:extLst>
              </a:tr>
              <a:tr h="370840">
                <a:tc>
                  <a:txBody>
                    <a:bodyPr/>
                    <a:lstStyle/>
                    <a:p>
                      <a:r>
                        <a:rPr lang="en-GB" sz="2800" dirty="0">
                          <a:latin typeface="Letter-join Plus 40"/>
                        </a:rPr>
                        <a:t>Harlequin</a:t>
                      </a:r>
                    </a:p>
                  </a:txBody>
                  <a:tcPr/>
                </a:tc>
                <a:tc>
                  <a:txBody>
                    <a:bodyPr/>
                    <a:lstStyle/>
                    <a:p>
                      <a:r>
                        <a:rPr lang="en-GB"/>
                        <a:t>Taaliah</a:t>
                      </a:r>
                      <a:endParaRPr lang="en-GB" dirty="0"/>
                    </a:p>
                  </a:txBody>
                  <a:tcPr/>
                </a:tc>
                <a:extLst>
                  <a:ext uri="{0D108BD9-81ED-4DB2-BD59-A6C34878D82A}">
                    <a16:rowId xmlns:a16="http://schemas.microsoft.com/office/drawing/2014/main" val="1511302287"/>
                  </a:ext>
                </a:extLst>
              </a:tr>
              <a:tr h="513905">
                <a:tc>
                  <a:txBody>
                    <a:bodyPr/>
                    <a:lstStyle/>
                    <a:p>
                      <a:r>
                        <a:rPr lang="en-GB" sz="2800" dirty="0">
                          <a:latin typeface="Letter-join Plus 40"/>
                        </a:rPr>
                        <a:t>Robins</a:t>
                      </a:r>
                    </a:p>
                  </a:txBody>
                  <a:tcPr/>
                </a:tc>
                <a:tc>
                  <a:txBody>
                    <a:bodyPr/>
                    <a:lstStyle/>
                    <a:p>
                      <a:r>
                        <a:rPr lang="en-GB" dirty="0"/>
                        <a:t>Billy </a:t>
                      </a:r>
                    </a:p>
                  </a:txBody>
                  <a:tcPr/>
                </a:tc>
                <a:extLst>
                  <a:ext uri="{0D108BD9-81ED-4DB2-BD59-A6C34878D82A}">
                    <a16:rowId xmlns:a16="http://schemas.microsoft.com/office/drawing/2014/main" val="3867986517"/>
                  </a:ext>
                </a:extLst>
              </a:tr>
              <a:tr h="370840">
                <a:tc>
                  <a:txBody>
                    <a:bodyPr/>
                    <a:lstStyle/>
                    <a:p>
                      <a:r>
                        <a:rPr lang="en-GB" sz="2800" dirty="0">
                          <a:latin typeface="Letter-join Plus 40"/>
                        </a:rPr>
                        <a:t>King Eider</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a:t>Bella B</a:t>
                      </a:r>
                      <a:endParaRPr lang="en-GB" dirty="0"/>
                    </a:p>
                  </a:txBody>
                  <a:tcPr/>
                </a:tc>
                <a:extLst>
                  <a:ext uri="{0D108BD9-81ED-4DB2-BD59-A6C34878D82A}">
                    <a16:rowId xmlns:a16="http://schemas.microsoft.com/office/drawing/2014/main" val="2395019626"/>
                  </a:ext>
                </a:extLst>
              </a:tr>
              <a:tr h="0">
                <a:tc>
                  <a:txBody>
                    <a:bodyPr/>
                    <a:lstStyle/>
                    <a:p>
                      <a:r>
                        <a:rPr lang="en-GB" sz="2800" dirty="0">
                          <a:latin typeface="Letter-join Plus 40"/>
                        </a:rPr>
                        <a:t>Owls</a:t>
                      </a:r>
                    </a:p>
                  </a:txBody>
                  <a:tcPr/>
                </a:tc>
                <a:tc>
                  <a:txBody>
                    <a:bodyPr/>
                    <a:lstStyle/>
                    <a:p>
                      <a:r>
                        <a:rPr lang="en-US" dirty="0"/>
                        <a:t>Jacey-Leigh</a:t>
                      </a:r>
                    </a:p>
                  </a:txBody>
                  <a:tcPr/>
                </a:tc>
                <a:extLst>
                  <a:ext uri="{0D108BD9-81ED-4DB2-BD59-A6C34878D82A}">
                    <a16:rowId xmlns:a16="http://schemas.microsoft.com/office/drawing/2014/main" val="1150199977"/>
                  </a:ext>
                </a:extLst>
              </a:tr>
              <a:tr h="0">
                <a:tc>
                  <a:txBody>
                    <a:bodyPr/>
                    <a:lstStyle/>
                    <a:p>
                      <a:r>
                        <a:rPr lang="en-GB" sz="2800" dirty="0">
                          <a:latin typeface="Letter-join Plus 40"/>
                        </a:rPr>
                        <a:t>Mandarin</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a:t>Daisy F</a:t>
                      </a:r>
                      <a:endParaRPr lang="en-GB" dirty="0"/>
                    </a:p>
                  </a:txBody>
                  <a:tcPr/>
                </a:tc>
                <a:extLst>
                  <a:ext uri="{0D108BD9-81ED-4DB2-BD59-A6C34878D82A}">
                    <a16:rowId xmlns:a16="http://schemas.microsoft.com/office/drawing/2014/main" val="2227191083"/>
                  </a:ext>
                </a:extLst>
              </a:tr>
              <a:tr h="370840">
                <a:tc>
                  <a:txBody>
                    <a:bodyPr/>
                    <a:lstStyle/>
                    <a:p>
                      <a:r>
                        <a:rPr lang="en-GB" sz="2800" dirty="0">
                          <a:latin typeface="Letter-join Plus 40"/>
                        </a:rPr>
                        <a:t>Kingfishers</a:t>
                      </a:r>
                    </a:p>
                  </a:txBody>
                  <a:tcPr/>
                </a:tc>
                <a:tc>
                  <a:txBody>
                    <a:bodyPr/>
                    <a:lstStyle/>
                    <a:p>
                      <a:pPr marL="0" marR="0" lvl="0" indent="0" algn="l" defTabSz="457200">
                        <a:lnSpc>
                          <a:spcPct val="100000"/>
                        </a:lnSpc>
                        <a:spcBef>
                          <a:spcPts val="0"/>
                        </a:spcBef>
                        <a:spcAft>
                          <a:spcPts val="0"/>
                        </a:spcAft>
                        <a:buClrTx/>
                        <a:buSzTx/>
                        <a:buFontTx/>
                        <a:buNone/>
                        <a:tabLst/>
                        <a:defRPr/>
                      </a:pPr>
                      <a:r>
                        <a:rPr lang="en-GB" sz="1800" dirty="0">
                          <a:solidFill>
                            <a:schemeClr val="tx1"/>
                          </a:solidFill>
                          <a:latin typeface="Trebuchet MS"/>
                        </a:rPr>
                        <a:t>Joseph </a:t>
                      </a:r>
                    </a:p>
                  </a:txBody>
                  <a:tcPr/>
                </a:tc>
                <a:extLst>
                  <a:ext uri="{0D108BD9-81ED-4DB2-BD59-A6C34878D82A}">
                    <a16:rowId xmlns:a16="http://schemas.microsoft.com/office/drawing/2014/main" val="1763097365"/>
                  </a:ext>
                </a:extLst>
              </a:tr>
            </a:tbl>
          </a:graphicData>
        </a:graphic>
      </p:graphicFrame>
    </p:spTree>
    <p:extLst>
      <p:ext uri="{BB962C8B-B14F-4D97-AF65-F5344CB8AC3E}">
        <p14:creationId xmlns:p14="http://schemas.microsoft.com/office/powerpoint/2010/main" val="2026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6A12D9-8708-8080-D858-8103425701F4}"/>
              </a:ext>
            </a:extLst>
          </p:cNvPr>
          <p:cNvSpPr txBox="1"/>
          <p:nvPr/>
        </p:nvSpPr>
        <p:spPr>
          <a:xfrm>
            <a:off x="383458" y="304793"/>
            <a:ext cx="9497961" cy="5447645"/>
          </a:xfrm>
          <a:prstGeom prst="rect">
            <a:avLst/>
          </a:prstGeom>
          <a:noFill/>
        </p:spPr>
        <p:txBody>
          <a:bodyPr wrap="square">
            <a:spAutoFit/>
          </a:bodyPr>
          <a:lstStyle/>
          <a:p>
            <a:r>
              <a:rPr lang="en-GB" sz="2400"/>
              <a:t>Information from Warwickshire Attendance service</a:t>
            </a:r>
          </a:p>
          <a:p>
            <a:endParaRPr lang="en-GB" b="1"/>
          </a:p>
          <a:p>
            <a:r>
              <a:rPr lang="en-GB" b="1"/>
              <a:t>LEAVE OF ABSENCE DURING TERM TIME UPDATED INFORMATION FOR PARENTS</a:t>
            </a:r>
            <a:endParaRPr lang="en-GB" sz="1600"/>
          </a:p>
          <a:p>
            <a:r>
              <a:rPr lang="en-GB"/>
              <a:t>The Supreme Court has clarified the law on unauthorised leave, including holidays, during term time (Platt v Isle of Wright 2017). The Supreme Court has made clear that attending school ‘regularly’ means that the children must attend school on every day that they are required to do so. As such, the parents of any child who is absent from school without authorisation for any length of time are likely to be considered as committing an offence under s444 of the Education Act 1996.</a:t>
            </a:r>
            <a:endParaRPr lang="en-GB" sz="2000"/>
          </a:p>
          <a:p>
            <a:r>
              <a:rPr lang="en-GB"/>
              <a:t>The law states a leave of absence may only be granted by a school if an application is made in advance and if it considers there are exceptional circumstances relating to the application. </a:t>
            </a:r>
            <a:endParaRPr lang="en-GB" sz="2000"/>
          </a:p>
          <a:p>
            <a:r>
              <a:rPr lang="en-GB"/>
              <a:t>Schools must judge each application individually considering the specific facts and circumstances and relevant background context behind each request. </a:t>
            </a:r>
            <a:endParaRPr lang="en-GB" sz="2000"/>
          </a:p>
          <a:p>
            <a:r>
              <a:rPr lang="en-GB"/>
              <a:t>A leave of absence is granted entirely at the school’s discretion. Generally, a need or desire for a holiday or other absence for the purpose of leisure and recreation would not constitute an exceptional circumstance. </a:t>
            </a:r>
            <a:endParaRPr lang="en-GB" sz="2000"/>
          </a:p>
          <a:p>
            <a:r>
              <a:rPr lang="en-GB"/>
              <a:t>Where a leave of absence is granted, the school will determine the number of days a pupil can be absent from school.</a:t>
            </a:r>
            <a:endParaRPr lang="en-GB" sz="2000"/>
          </a:p>
        </p:txBody>
      </p:sp>
    </p:spTree>
    <p:extLst>
      <p:ext uri="{BB962C8B-B14F-4D97-AF65-F5344CB8AC3E}">
        <p14:creationId xmlns:p14="http://schemas.microsoft.com/office/powerpoint/2010/main" val="3797168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AED562-A5D4-1801-1C77-2507003EE836}"/>
              </a:ext>
            </a:extLst>
          </p:cNvPr>
          <p:cNvSpPr txBox="1"/>
          <p:nvPr/>
        </p:nvSpPr>
        <p:spPr>
          <a:xfrm>
            <a:off x="176979" y="256083"/>
            <a:ext cx="9129253" cy="618630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rPr>
              <a:t>When making an application for Leave of Absence parents are advised to give sufficient information and time to allow the Head teacher the opportunity to consider all the exceptional circumstances and to notify parents of their decision.  The school may also request further information on the application and supporting documentation where appropriate.</a:t>
            </a:r>
            <a:endParaRPr kumimoji="0" lang="en-GB" sz="2000" b="0" i="0" u="none" strike="noStrike" kern="1200" cap="none" spc="0" normalizeH="0" baseline="0" noProof="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rPr>
              <a:t>It is advised that if the resident parent has not received notification or a response regarding the leave of absence application, it is the parents’ responsibility to ascertain if the leave is authorised prior to the start of the leave.</a:t>
            </a:r>
            <a:endParaRPr kumimoji="0" lang="en-GB" sz="2000" b="0" i="0" u="none" strike="noStrike" kern="1200" cap="none" spc="0" normalizeH="0" baseline="0" noProof="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rPr>
              <a:t>The school can only consider Leave of Absence requests which are made by the ‘resident’ parent </a:t>
            </a:r>
            <a:r>
              <a:rPr kumimoji="0" lang="en-GB" sz="1800" b="0" i="0" u="none" strike="noStrike" kern="1200" cap="none" spc="0" normalizeH="0" baseline="0" noProof="0" err="1">
                <a:ln>
                  <a:noFill/>
                </a:ln>
                <a:solidFill>
                  <a:prstClr val="black"/>
                </a:solidFill>
                <a:effectLst/>
                <a:uLnTx/>
                <a:uFillTx/>
                <a:latin typeface="Trebuchet MS" panose="020B0603020202020204"/>
                <a:ea typeface="+mn-ea"/>
                <a:cs typeface="+mn-cs"/>
              </a:rPr>
              <a:t>ie</a:t>
            </a:r>
            <a:r>
              <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rPr>
              <a:t> the parent with whom the child normally resides.</a:t>
            </a:r>
            <a:endParaRPr kumimoji="0" lang="en-GB" sz="2000" b="0" i="0" u="none" strike="noStrike" kern="1200" cap="none" spc="0" normalizeH="0" baseline="0" noProof="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rPr>
              <a:t>Where applications for leave of absence are made in advance and refused, the child is expected to be in school on the dates set out in the application. If the child is absent during that period, it will be recorded as an unauthorised absence.  Where a leave of absence is requested, but additional days taken either prior to or after the request may be considered as part of the leave of absence.</a:t>
            </a:r>
            <a:endParaRPr kumimoji="0" lang="en-GB" sz="2000" b="0" i="0" u="none" strike="noStrike" kern="1200" cap="none" spc="0" normalizeH="0" baseline="0" noProof="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rPr>
              <a:t>Leave of Absences which are not made in advance cannot be authorised in line with legislation.  This will result in the absence being recorded as ‘unauthorised’.  </a:t>
            </a:r>
            <a:endParaRPr kumimoji="0" lang="en-GB" sz="2000" b="0" i="0" u="none" strike="noStrike" kern="1200" cap="none" spc="0" normalizeH="0" baseline="0" noProof="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rPr>
              <a:t>All matters of unauthorised absence relating to a Leave of Absence will be referred to the Warwickshire Attendance Service, part of Warwickshire County Council.  Penalty Notices are issued in accordance with Warwickshire County Council’s Code of Conduct for Penalty Notices and in the first instance, as an alternative to prosecution proceedings.  </a:t>
            </a:r>
            <a:endParaRPr kumimoji="0" lang="en-GB" sz="20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04319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38CDAD-7CBC-F1CA-3AB6-7AECC0B91031}"/>
              </a:ext>
            </a:extLst>
          </p:cNvPr>
          <p:cNvSpPr txBox="1"/>
          <p:nvPr/>
        </p:nvSpPr>
        <p:spPr>
          <a:xfrm>
            <a:off x="280220" y="597455"/>
            <a:ext cx="9409471" cy="5663089"/>
          </a:xfrm>
          <a:prstGeom prst="rect">
            <a:avLst/>
          </a:prstGeom>
          <a:noFill/>
        </p:spPr>
        <p:txBody>
          <a:bodyPr wrap="square">
            <a:spAutoFit/>
          </a:bodyPr>
          <a:lstStyle/>
          <a:p>
            <a:r>
              <a:rPr lang="en-GB"/>
              <a:t>The law relating to Penalty Notices changed with effect from 19 August 2024. Therefore, Penalty Notices issued for Leave of Absence taken from September 2024 will be issued in accordance with the updated legislation.</a:t>
            </a:r>
          </a:p>
          <a:p>
            <a:r>
              <a:rPr lang="en-GB"/>
              <a:t>Penalty Notices are issued to each parent of each absent child, (for example 2 children and 2 parents, means each parent will receive 2 invoices – 4 in total).  </a:t>
            </a:r>
          </a:p>
          <a:p>
            <a:r>
              <a:rPr lang="en-GB"/>
              <a:t>First Leave of Absence offence:  The Penalty Notice amount of £160 to be paid within 28 days, this is reduced to £80 each child if paid within 21 days.</a:t>
            </a:r>
          </a:p>
          <a:p>
            <a:r>
              <a:rPr lang="en-GB"/>
              <a:t>Second Leave of Absence offence within a 3 year period (from the date of issue of the first penalty notice): The amount of £160 paid within 28 days.  No reduced amount.</a:t>
            </a:r>
          </a:p>
          <a:p>
            <a:r>
              <a:rPr lang="en-GB"/>
              <a:t> </a:t>
            </a:r>
          </a:p>
          <a:p>
            <a:r>
              <a:rPr lang="en-GB"/>
              <a:t>Payment plans will not be offered and/or payments received outside of the 28 day period will not be accepted. Where a penalty notice expires unpaid the matter will be referred to Warwickshire County Council’s Legal Services to consider criminal prosecution.   </a:t>
            </a:r>
          </a:p>
          <a:p>
            <a:r>
              <a:rPr lang="en-GB"/>
              <a:t> </a:t>
            </a:r>
          </a:p>
          <a:p>
            <a:r>
              <a:rPr lang="en-GB"/>
              <a:t>Third Leave of Absence offence within a 3 year period (from the date of issue of the first penalty notice):  A penalty notices will be not be issued and the matter will be referred to Warwickshire County Council’s Legal Services to consider instigating criminal prosecution proceedings under S444 of Education Act 1996.</a:t>
            </a:r>
          </a:p>
          <a:p>
            <a:endParaRPr lang="en-GB"/>
          </a:p>
          <a:p>
            <a:r>
              <a:rPr lang="en-GB" sz="2000" b="1"/>
              <a:t>Your child’s progress academically as well as socially is our shared priority.</a:t>
            </a:r>
          </a:p>
        </p:txBody>
      </p:sp>
    </p:spTree>
    <p:extLst>
      <p:ext uri="{BB962C8B-B14F-4D97-AF65-F5344CB8AC3E}">
        <p14:creationId xmlns:p14="http://schemas.microsoft.com/office/powerpoint/2010/main" val="72727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rbor Support UK | Arbor MIS Support ...">
            <a:extLst>
              <a:ext uri="{FF2B5EF4-FFF2-40B4-BE49-F238E27FC236}">
                <a16:creationId xmlns:a16="http://schemas.microsoft.com/office/drawing/2014/main" id="{9ACA037A-EB46-4BF5-3B06-CAAC20FD4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99" y="541620"/>
            <a:ext cx="3276600" cy="1390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E7DA98A-146F-2371-60AF-787CB2862BF8}"/>
              </a:ext>
            </a:extLst>
          </p:cNvPr>
          <p:cNvSpPr txBox="1"/>
          <p:nvPr/>
        </p:nvSpPr>
        <p:spPr>
          <a:xfrm>
            <a:off x="3206662" y="676405"/>
            <a:ext cx="6626269" cy="923330"/>
          </a:xfrm>
          <a:prstGeom prst="rect">
            <a:avLst/>
          </a:prstGeom>
          <a:noFill/>
        </p:spPr>
        <p:txBody>
          <a:bodyPr wrap="square" rtlCol="0">
            <a:spAutoFit/>
          </a:bodyPr>
          <a:lstStyle/>
          <a:p>
            <a:r>
              <a:rPr lang="en-GB"/>
              <a:t>You can view your child’s attendance certificate ‘live’ through Arbor. If you need help logging into this, please do not hesitate to contact Mrs Pick or Mrs Harvey. </a:t>
            </a:r>
          </a:p>
        </p:txBody>
      </p:sp>
      <p:sp>
        <p:nvSpPr>
          <p:cNvPr id="3" name="TextBox 2">
            <a:extLst>
              <a:ext uri="{FF2B5EF4-FFF2-40B4-BE49-F238E27FC236}">
                <a16:creationId xmlns:a16="http://schemas.microsoft.com/office/drawing/2014/main" id="{51673425-AD20-6E3C-EA20-D2BDCCABA2FE}"/>
              </a:ext>
            </a:extLst>
          </p:cNvPr>
          <p:cNvSpPr txBox="1"/>
          <p:nvPr/>
        </p:nvSpPr>
        <p:spPr>
          <a:xfrm>
            <a:off x="1500453" y="1872020"/>
            <a:ext cx="8642959" cy="4985980"/>
          </a:xfrm>
          <a:prstGeom prst="rect">
            <a:avLst/>
          </a:prstGeom>
          <a:noFill/>
        </p:spPr>
        <p:txBody>
          <a:bodyPr wrap="square" lIns="91440" tIns="45720" rIns="91440" bIns="45720" rtlCol="0" anchor="t">
            <a:spAutoFit/>
          </a:bodyPr>
          <a:lstStyle/>
          <a:p>
            <a:pPr algn="ctr"/>
            <a:r>
              <a:rPr lang="en-GB" sz="2400" dirty="0"/>
              <a:t>OUR CURRENT ATTENDANCE PERCENTAGES FOR THE </a:t>
            </a:r>
          </a:p>
          <a:p>
            <a:pPr algn="ctr"/>
            <a:r>
              <a:rPr lang="en-GB" sz="2400" dirty="0"/>
              <a:t>YEAR SO FAR ARE  </a:t>
            </a:r>
          </a:p>
          <a:p>
            <a:pPr algn="ctr"/>
            <a:endParaRPr lang="en-GB" sz="2400" dirty="0"/>
          </a:p>
          <a:p>
            <a:pPr algn="ctr"/>
            <a:r>
              <a:rPr lang="en-GB" sz="2400" dirty="0">
                <a:solidFill>
                  <a:srgbClr val="00B050"/>
                </a:solidFill>
              </a:rPr>
              <a:t> Austrey </a:t>
            </a:r>
          </a:p>
          <a:p>
            <a:pPr algn="ctr"/>
            <a:r>
              <a:rPr lang="en-GB" sz="2400">
                <a:solidFill>
                  <a:srgbClr val="00B050"/>
                </a:solidFill>
              </a:rPr>
              <a:t>94.8%</a:t>
            </a:r>
            <a:endParaRPr lang="en-GB" sz="2400" dirty="0">
              <a:solidFill>
                <a:srgbClr val="00B050"/>
              </a:solidFill>
            </a:endParaRPr>
          </a:p>
          <a:p>
            <a:pPr algn="ctr"/>
            <a:endParaRPr lang="en-GB" sz="2400" dirty="0"/>
          </a:p>
          <a:p>
            <a:pPr algn="ctr"/>
            <a:r>
              <a:rPr lang="en-GB" sz="2400" dirty="0">
                <a:solidFill>
                  <a:srgbClr val="0070C0"/>
                </a:solidFill>
              </a:rPr>
              <a:t>Newton Regis</a:t>
            </a:r>
          </a:p>
          <a:p>
            <a:pPr algn="ctr"/>
            <a:r>
              <a:rPr lang="en-GB" sz="2400" dirty="0">
                <a:solidFill>
                  <a:srgbClr val="0070C0"/>
                </a:solidFill>
              </a:rPr>
              <a:t>96.1% </a:t>
            </a:r>
          </a:p>
          <a:p>
            <a:pPr algn="ctr"/>
            <a:r>
              <a:rPr lang="en-GB" sz="2400" dirty="0">
                <a:solidFill>
                  <a:srgbClr val="0070C0"/>
                </a:solidFill>
              </a:rPr>
              <a:t>(not including nursery as attendance is non statutory) </a:t>
            </a:r>
          </a:p>
          <a:p>
            <a:pPr algn="ctr"/>
            <a:endParaRPr lang="en-GB" sz="2400" dirty="0">
              <a:solidFill>
                <a:srgbClr val="0070C0"/>
              </a:solidFill>
            </a:endParaRPr>
          </a:p>
          <a:p>
            <a:pPr algn="ctr"/>
            <a:r>
              <a:rPr lang="en-GB" sz="2400" dirty="0"/>
              <a:t>National is currently 94.6% </a:t>
            </a:r>
          </a:p>
          <a:p>
            <a:pPr algn="ctr"/>
            <a:endParaRPr lang="en-GB" dirty="0"/>
          </a:p>
          <a:p>
            <a:pPr algn="ctr"/>
            <a:endParaRPr lang="en-GB" dirty="0"/>
          </a:p>
          <a:p>
            <a:pPr algn="ctr"/>
            <a:endParaRPr lang="en-GB" dirty="0"/>
          </a:p>
        </p:txBody>
      </p:sp>
    </p:spTree>
    <p:extLst>
      <p:ext uri="{BB962C8B-B14F-4D97-AF65-F5344CB8AC3E}">
        <p14:creationId xmlns:p14="http://schemas.microsoft.com/office/powerpoint/2010/main" val="331856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AD7BD5-9AFC-AE09-D7AD-AEF882B25DE1}"/>
              </a:ext>
            </a:extLst>
          </p:cNvPr>
          <p:cNvSpPr txBox="1"/>
          <p:nvPr/>
        </p:nvSpPr>
        <p:spPr>
          <a:xfrm>
            <a:off x="223103" y="-1377"/>
            <a:ext cx="11746372" cy="6832640"/>
          </a:xfrm>
          <a:prstGeom prst="rect">
            <a:avLst/>
          </a:prstGeom>
          <a:noFill/>
        </p:spPr>
        <p:txBody>
          <a:bodyPr wrap="square" lIns="91440" tIns="45720" rIns="91440" bIns="45720" anchor="t">
            <a:spAutoFit/>
          </a:bodyPr>
          <a:lstStyle/>
          <a:p>
            <a:r>
              <a:rPr lang="en-GB" sz="3600" b="1" u="sng" dirty="0">
                <a:latin typeface="Letter-join Plus 40"/>
              </a:rPr>
              <a:t>Dates for your diaries</a:t>
            </a:r>
          </a:p>
          <a:p>
            <a:pPr marL="457200" indent="-457200">
              <a:buFont typeface="Arial" panose="020B0604020202020204" pitchFamily="34" charset="0"/>
              <a:buChar char="•"/>
            </a:pPr>
            <a:endParaRPr lang="en-GB" sz="2600" b="1" dirty="0">
              <a:latin typeface="Letter-join Plus 40"/>
            </a:endParaRPr>
          </a:p>
          <a:p>
            <a:pPr marL="457200" indent="-457200">
              <a:buFont typeface="Arial" panose="020B0604020202020204" pitchFamily="34" charset="0"/>
              <a:buChar char="•"/>
            </a:pPr>
            <a:r>
              <a:rPr lang="en-GB" sz="2600" b="1">
                <a:latin typeface="Letter-join Plus 40"/>
              </a:rPr>
              <a:t>WORLD BOOK DAY – Thursday 5th March – details have been sent via Seesaw </a:t>
            </a:r>
          </a:p>
          <a:p>
            <a:pPr marL="457200" indent="-457200">
              <a:buFont typeface="Arial" panose="020B0604020202020204" pitchFamily="34" charset="0"/>
              <a:buChar char="•"/>
            </a:pPr>
            <a:r>
              <a:rPr lang="en-GB" sz="2600" b="1" dirty="0">
                <a:solidFill>
                  <a:srgbClr val="0070C0"/>
                </a:solidFill>
                <a:latin typeface="Letter-join Plus 40"/>
              </a:rPr>
              <a:t>Non-Uniform Day – Newton Regis – Pyjamas – Bring a Chocolate donation – Friday 6th March</a:t>
            </a:r>
            <a:endParaRPr lang="en-GB" sz="2600" b="1" dirty="0">
              <a:solidFill>
                <a:srgbClr val="000000"/>
              </a:solidFill>
              <a:latin typeface="Letter-join Plus 40"/>
            </a:endParaRPr>
          </a:p>
          <a:p>
            <a:pPr marL="457200" indent="-457200">
              <a:buFont typeface="Arial,Sans-Serif" panose="020B0604020202020204" pitchFamily="34" charset="0"/>
              <a:buChar char="•"/>
            </a:pPr>
            <a:r>
              <a:rPr lang="en-GB" sz="2600" b="1" dirty="0">
                <a:solidFill>
                  <a:srgbClr val="0070C0"/>
                </a:solidFill>
                <a:latin typeface="Letter-join Plus 40"/>
              </a:rPr>
              <a:t>Mother's Day Wrap – FPTA Newton Regis – Monday 9th March</a:t>
            </a:r>
            <a:endParaRPr lang="en-US" sz="2600" dirty="0">
              <a:latin typeface="Letter-join Plus 40"/>
            </a:endParaRPr>
          </a:p>
          <a:p>
            <a:pPr marL="457200" indent="-457200">
              <a:buFont typeface="Arial,Sans-Serif" panose="020B0604020202020204" pitchFamily="34" charset="0"/>
              <a:buChar char="•"/>
            </a:pPr>
            <a:r>
              <a:rPr lang="en-GB" sz="2600" b="1" dirty="0">
                <a:solidFill>
                  <a:srgbClr val="00B050"/>
                </a:solidFill>
                <a:latin typeface="Letter-join Plus 40"/>
              </a:rPr>
              <a:t>FACES Mother's Day Shop – Wed 11th/Thurs 12th March</a:t>
            </a:r>
            <a:endParaRPr lang="en-GB" sz="2600" dirty="0">
              <a:latin typeface="Letter-join Plus 40"/>
            </a:endParaRPr>
          </a:p>
          <a:p>
            <a:pPr marL="457200" indent="-457200">
              <a:buFont typeface="Arial,Sans-Serif" panose="020B0604020202020204" pitchFamily="34" charset="0"/>
              <a:buChar char="•"/>
            </a:pPr>
            <a:r>
              <a:rPr lang="en-GB" sz="2600" b="1" dirty="0">
                <a:solidFill>
                  <a:srgbClr val="00B050"/>
                </a:solidFill>
                <a:latin typeface="Letter-join Plus 40"/>
              </a:rPr>
              <a:t>Wagtails Mother's Day Assembly –9am Friday 13th March</a:t>
            </a:r>
            <a:endParaRPr lang="en-US" sz="2600" dirty="0">
              <a:solidFill>
                <a:srgbClr val="000000"/>
              </a:solidFill>
              <a:latin typeface="Letter-join Plus 40" panose="02000505000000020003" pitchFamily="50" charset="0"/>
            </a:endParaRPr>
          </a:p>
          <a:p>
            <a:pPr marL="457200" indent="-457200">
              <a:buFont typeface="Arial,Sans-Serif" panose="020B0604020202020204" pitchFamily="34" charset="0"/>
              <a:buChar char="•"/>
            </a:pPr>
            <a:r>
              <a:rPr lang="en-GB" sz="2600" b="1" dirty="0">
                <a:solidFill>
                  <a:srgbClr val="0070C0"/>
                </a:solidFill>
                <a:latin typeface="Letter-join Plus 40"/>
              </a:rPr>
              <a:t>Ducklings (Reception Only) – Mother's Day Assembly – Friday 13th March 2:30pm</a:t>
            </a:r>
          </a:p>
          <a:p>
            <a:pPr marL="457200" indent="-457200">
              <a:buFont typeface="Arial" panose="020B0604020202020204" pitchFamily="34" charset="0"/>
              <a:buChar char="•"/>
            </a:pPr>
            <a:r>
              <a:rPr lang="en-GB" sz="2800" b="1" dirty="0">
                <a:latin typeface="Letter-join Plus 40"/>
              </a:rPr>
              <a:t>Comic Relief – Non-Uniform – Friday 20th March details TBC</a:t>
            </a:r>
            <a:endParaRPr lang="en-GB" sz="2800" b="1" dirty="0">
              <a:latin typeface="Letter-join Plus 40" panose="02000505000000020003" pitchFamily="50" charset="0"/>
            </a:endParaRPr>
          </a:p>
          <a:p>
            <a:pPr marL="457200" indent="-457200">
              <a:buFont typeface="Arial" panose="020B0604020202020204" pitchFamily="34" charset="0"/>
              <a:buChar char="•"/>
            </a:pPr>
            <a:r>
              <a:rPr lang="en-GB" sz="2800" b="1" dirty="0">
                <a:solidFill>
                  <a:srgbClr val="0070C0"/>
                </a:solidFill>
                <a:latin typeface="Letter-join Plus 40"/>
              </a:rPr>
              <a:t>Y3/4's Easter Play, 9:15 &amp; 2:15 at Newton Regis – Monday 16th March</a:t>
            </a:r>
          </a:p>
          <a:p>
            <a:pPr marL="457200" indent="-457200">
              <a:buFont typeface="Arial" panose="020B0604020202020204" pitchFamily="34" charset="0"/>
              <a:buChar char="•"/>
            </a:pPr>
            <a:r>
              <a:rPr lang="en-GB" sz="2800" b="1" dirty="0">
                <a:solidFill>
                  <a:srgbClr val="00B050"/>
                </a:solidFill>
                <a:latin typeface="Letter-join Plus 40"/>
              </a:rPr>
              <a:t>Y3/4's Easter Play, 9:15 &amp; 2:15 at </a:t>
            </a:r>
            <a:r>
              <a:rPr lang="en-GB" sz="2800" b="1" dirty="0" err="1">
                <a:solidFill>
                  <a:srgbClr val="00B050"/>
                </a:solidFill>
                <a:latin typeface="Letter-join Plus 40"/>
              </a:rPr>
              <a:t>Austrey</a:t>
            </a:r>
            <a:r>
              <a:rPr lang="en-GB" sz="2800" b="1" dirty="0">
                <a:solidFill>
                  <a:srgbClr val="00B050"/>
                </a:solidFill>
                <a:latin typeface="Letter-join Plus 40"/>
              </a:rPr>
              <a:t> – Wednesday 18th March</a:t>
            </a:r>
          </a:p>
          <a:p>
            <a:pPr marL="457200" indent="-457200">
              <a:buFont typeface="Arial" panose="020B0604020202020204" pitchFamily="34" charset="0"/>
              <a:buChar char="•"/>
            </a:pPr>
            <a:r>
              <a:rPr lang="en-GB" sz="2800" b="1" dirty="0">
                <a:solidFill>
                  <a:srgbClr val="00B050"/>
                </a:solidFill>
                <a:latin typeface="Letter-join Plus 40"/>
              </a:rPr>
              <a:t>Wagtails and Robins Easter Bonnet Parade – Tuesday 24th March – 9am.</a:t>
            </a:r>
          </a:p>
          <a:p>
            <a:endParaRPr lang="en-GB" sz="2800" b="1" dirty="0">
              <a:latin typeface="Letter-join Plus 40" panose="02000505000000020003" pitchFamily="50" charset="0"/>
            </a:endParaRPr>
          </a:p>
          <a:p>
            <a:pPr marL="457200" indent="-457200">
              <a:buFont typeface="Arial" panose="020B0604020202020204" pitchFamily="34" charset="0"/>
              <a:buChar char="•"/>
            </a:pPr>
            <a:endParaRPr lang="en-GB" sz="2800" dirty="0">
              <a:latin typeface="Letter-join Plus 40" panose="02000505000000020003" pitchFamily="50" charset="0"/>
            </a:endParaRPr>
          </a:p>
        </p:txBody>
      </p:sp>
    </p:spTree>
    <p:extLst>
      <p:ext uri="{BB962C8B-B14F-4D97-AF65-F5344CB8AC3E}">
        <p14:creationId xmlns:p14="http://schemas.microsoft.com/office/powerpoint/2010/main" val="529210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65341-11F8-18FD-E841-13352F2186B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FAD6230-471D-EED2-6B7B-2C1A4A126725}"/>
              </a:ext>
            </a:extLst>
          </p:cNvPr>
          <p:cNvSpPr txBox="1"/>
          <p:nvPr/>
        </p:nvSpPr>
        <p:spPr>
          <a:xfrm>
            <a:off x="345021" y="243512"/>
            <a:ext cx="11501957" cy="4524315"/>
          </a:xfrm>
          <a:prstGeom prst="rect">
            <a:avLst/>
          </a:prstGeom>
          <a:noFill/>
        </p:spPr>
        <p:txBody>
          <a:bodyPr wrap="square" lIns="91440" tIns="45720" rIns="91440" bIns="45720" anchor="t">
            <a:spAutoFit/>
          </a:bodyPr>
          <a:lstStyle/>
          <a:p>
            <a:r>
              <a:rPr lang="en-GB" sz="3600" b="1" u="sng" dirty="0">
                <a:latin typeface="Letter-join Plus 40"/>
              </a:rPr>
              <a:t>Dates for your diaries</a:t>
            </a:r>
          </a:p>
          <a:p>
            <a:pPr marL="457200" indent="-457200">
              <a:buFont typeface="Arial" panose="020B0604020202020204" pitchFamily="34" charset="0"/>
              <a:buChar char="•"/>
            </a:pPr>
            <a:endParaRPr lang="en-GB" sz="2800" b="1" dirty="0">
              <a:solidFill>
                <a:srgbClr val="0070C0"/>
              </a:solidFill>
              <a:latin typeface="Letter-join Plus 40"/>
            </a:endParaRPr>
          </a:p>
          <a:p>
            <a:pPr marL="457200" indent="-457200">
              <a:buFont typeface="Arial" panose="020B0604020202020204" pitchFamily="34" charset="0"/>
              <a:buChar char="•"/>
            </a:pPr>
            <a:r>
              <a:rPr lang="en-GB" sz="2800" b="1" dirty="0">
                <a:solidFill>
                  <a:srgbClr val="0070C0"/>
                </a:solidFill>
                <a:latin typeface="Letter-join Plus 40"/>
              </a:rPr>
              <a:t>Newton Regis Easter Church Service – 9am - Wednesday 25th March</a:t>
            </a:r>
            <a:endParaRPr lang="en-GB" sz="2800" b="1" dirty="0">
              <a:solidFill>
                <a:srgbClr val="0070C0"/>
              </a:solidFill>
              <a:latin typeface="Letter-join Plus 40" panose="02000505000000020003" pitchFamily="50" charset="0"/>
            </a:endParaRPr>
          </a:p>
          <a:p>
            <a:pPr marL="457200" indent="-457200">
              <a:buFont typeface="Arial" panose="020B0604020202020204" pitchFamily="34" charset="0"/>
              <a:buChar char="•"/>
            </a:pPr>
            <a:r>
              <a:rPr lang="en-GB" sz="2800" b="1" dirty="0">
                <a:solidFill>
                  <a:srgbClr val="00B050"/>
                </a:solidFill>
                <a:latin typeface="Letter-join Plus 40"/>
              </a:rPr>
              <a:t>Austrey Easter Church Service – 2:15pm - Wednesday 25th March</a:t>
            </a:r>
          </a:p>
          <a:p>
            <a:pPr marL="457200" indent="-457200">
              <a:buFont typeface="Arial" panose="020B0604020202020204" pitchFamily="34" charset="0"/>
              <a:buChar char="•"/>
            </a:pPr>
            <a:r>
              <a:rPr lang="en-GB" sz="2800" b="1" dirty="0">
                <a:solidFill>
                  <a:srgbClr val="00B050"/>
                </a:solidFill>
                <a:latin typeface="Letter-join Plus 40"/>
              </a:rPr>
              <a:t>FACES Bring and Buy Sale – Thursday 26th March</a:t>
            </a:r>
            <a:endParaRPr lang="en-GB" sz="2800" b="1" dirty="0">
              <a:solidFill>
                <a:srgbClr val="00B050"/>
              </a:solidFill>
              <a:latin typeface="Letter-join Plus 40" panose="02000505000000020003" pitchFamily="50" charset="0"/>
            </a:endParaRPr>
          </a:p>
          <a:p>
            <a:pPr marL="457200" indent="-457200">
              <a:buFont typeface="Arial" panose="020B0604020202020204" pitchFamily="34" charset="0"/>
              <a:buChar char="•"/>
            </a:pPr>
            <a:r>
              <a:rPr lang="en-GB" sz="2800" b="1" dirty="0">
                <a:solidFill>
                  <a:srgbClr val="0070C0"/>
                </a:solidFill>
                <a:latin typeface="Letter-join Plus 40"/>
              </a:rPr>
              <a:t>FPTA Chocolate Tombola after school on the playground at Newton – Thursday 26th March</a:t>
            </a:r>
            <a:endParaRPr lang="en-GB" sz="2800" b="1" dirty="0">
              <a:solidFill>
                <a:srgbClr val="0070C0"/>
              </a:solidFill>
              <a:latin typeface="Letter-join Plus 40" panose="02000505000000020003" pitchFamily="50" charset="0"/>
            </a:endParaRPr>
          </a:p>
          <a:p>
            <a:pPr marL="457200" indent="-457200">
              <a:buFont typeface="Arial" panose="020B0604020202020204" pitchFamily="34" charset="0"/>
              <a:buChar char="•"/>
            </a:pPr>
            <a:r>
              <a:rPr lang="en-GB" sz="2800" b="1" dirty="0">
                <a:latin typeface="Letter-join Plus 40"/>
              </a:rPr>
              <a:t>School closes for pupils – Thursday 26th March</a:t>
            </a:r>
            <a:endParaRPr lang="en-GB" sz="2800" b="1" dirty="0">
              <a:latin typeface="Letter-join Plus 40" panose="02000505000000020003" pitchFamily="50" charset="0"/>
            </a:endParaRPr>
          </a:p>
          <a:p>
            <a:pPr marL="457200" indent="-457200">
              <a:buFont typeface="Arial" panose="020B0604020202020204" pitchFamily="34" charset="0"/>
              <a:buChar char="•"/>
            </a:pPr>
            <a:r>
              <a:rPr lang="en-GB" sz="2800" b="1" dirty="0">
                <a:latin typeface="Letter-join Plus 40"/>
              </a:rPr>
              <a:t>School reopens for pupils – Monday 13th April</a:t>
            </a:r>
            <a:endParaRPr lang="en-GB" sz="2800" b="1" dirty="0">
              <a:latin typeface="Letter-join Plus 40" panose="02000505000000020003" pitchFamily="50" charset="0"/>
            </a:endParaRPr>
          </a:p>
          <a:p>
            <a:pPr marL="457200" indent="-457200">
              <a:buFont typeface="Arial" panose="020B0604020202020204" pitchFamily="34" charset="0"/>
              <a:buChar char="•"/>
            </a:pPr>
            <a:endParaRPr lang="en-GB" sz="2800" dirty="0">
              <a:latin typeface="Letter-join Plus 40" panose="02000505000000020003" pitchFamily="50" charset="0"/>
            </a:endParaRPr>
          </a:p>
        </p:txBody>
      </p:sp>
    </p:spTree>
    <p:extLst>
      <p:ext uri="{BB962C8B-B14F-4D97-AF65-F5344CB8AC3E}">
        <p14:creationId xmlns:p14="http://schemas.microsoft.com/office/powerpoint/2010/main" val="1659095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E53609-54B8-AB4B-7D15-2A26C1979DDD}"/>
              </a:ext>
            </a:extLst>
          </p:cNvPr>
          <p:cNvPicPr>
            <a:picLocks noChangeAspect="1"/>
          </p:cNvPicPr>
          <p:nvPr/>
        </p:nvPicPr>
        <p:blipFill>
          <a:blip r:embed="rId2"/>
          <a:srcRect t="34000"/>
          <a:stretch>
            <a:fillRect/>
          </a:stretch>
        </p:blipFill>
        <p:spPr>
          <a:xfrm>
            <a:off x="0" y="506186"/>
            <a:ext cx="11252253" cy="5375939"/>
          </a:xfrm>
          <a:prstGeom prst="rect">
            <a:avLst/>
          </a:prstGeom>
        </p:spPr>
      </p:pic>
    </p:spTree>
    <p:extLst>
      <p:ext uri="{BB962C8B-B14F-4D97-AF65-F5344CB8AC3E}">
        <p14:creationId xmlns:p14="http://schemas.microsoft.com/office/powerpoint/2010/main" val="96481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FC119-161F-33E5-96F0-24D7E8708971}"/>
              </a:ext>
            </a:extLst>
          </p:cNvPr>
          <p:cNvSpPr>
            <a:spLocks noGrp="1"/>
          </p:cNvSpPr>
          <p:nvPr>
            <p:ph type="title"/>
          </p:nvPr>
        </p:nvSpPr>
        <p:spPr>
          <a:xfrm>
            <a:off x="4159225" y="192657"/>
            <a:ext cx="5114776" cy="1320800"/>
          </a:xfrm>
        </p:spPr>
        <p:txBody>
          <a:bodyPr>
            <a:normAutofit/>
          </a:bodyPr>
          <a:lstStyle/>
          <a:p>
            <a:r>
              <a:rPr lang="en-GB" dirty="0"/>
              <a:t>Y3/4 Cross Country – Tuesday 10th February</a:t>
            </a:r>
          </a:p>
        </p:txBody>
      </p:sp>
      <p:pic>
        <p:nvPicPr>
          <p:cNvPr id="4" name="Picture 3" descr="A group of children standing together&#10;&#10;AI-generated content may be incorrect.">
            <a:extLst>
              <a:ext uri="{FF2B5EF4-FFF2-40B4-BE49-F238E27FC236}">
                <a16:creationId xmlns:a16="http://schemas.microsoft.com/office/drawing/2014/main" id="{4F827C47-520A-13AB-259E-7A62F490A1A9}"/>
              </a:ext>
            </a:extLst>
          </p:cNvPr>
          <p:cNvPicPr>
            <a:picLocks noChangeAspect="1"/>
          </p:cNvPicPr>
          <p:nvPr/>
        </p:nvPicPr>
        <p:blipFill>
          <a:blip r:embed="rId2">
            <a:alphaModFix/>
          </a:blip>
          <a:srcRect r="-5" b="14269"/>
          <a:stretch>
            <a:fillRect/>
          </a:stretch>
        </p:blipFill>
        <p:spPr>
          <a:xfrm>
            <a:off x="593649" y="10"/>
            <a:ext cx="3433363" cy="1714490"/>
          </a:xfrm>
          <a:custGeom>
            <a:avLst/>
            <a:gdLst/>
            <a:ahLst/>
            <a:cxnLst/>
            <a:rect l="l" t="t" r="r" b="b"/>
            <a:pathLst>
              <a:path w="3433363" h="1714500">
                <a:moveTo>
                  <a:pt x="254958" y="0"/>
                </a:moveTo>
                <a:lnTo>
                  <a:pt x="3433363" y="0"/>
                </a:lnTo>
                <a:lnTo>
                  <a:pt x="3386734" y="312174"/>
                </a:lnTo>
                <a:lnTo>
                  <a:pt x="3386620" y="312174"/>
                </a:lnTo>
                <a:lnTo>
                  <a:pt x="3177155" y="1714500"/>
                </a:lnTo>
                <a:lnTo>
                  <a:pt x="0" y="1714500"/>
                </a:lnTo>
                <a:close/>
              </a:path>
            </a:pathLst>
          </a:custGeom>
        </p:spPr>
      </p:pic>
      <p:pic>
        <p:nvPicPr>
          <p:cNvPr id="6" name="Picture 5" descr="Two girls in green sweatshirts&#10;&#10;AI-generated content may be incorrect.">
            <a:extLst>
              <a:ext uri="{FF2B5EF4-FFF2-40B4-BE49-F238E27FC236}">
                <a16:creationId xmlns:a16="http://schemas.microsoft.com/office/drawing/2014/main" id="{FCC369A2-80F3-CFC2-F525-FC39907F3356}"/>
              </a:ext>
            </a:extLst>
          </p:cNvPr>
          <p:cNvPicPr>
            <a:picLocks noChangeAspect="1"/>
          </p:cNvPicPr>
          <p:nvPr/>
        </p:nvPicPr>
        <p:blipFill>
          <a:blip r:embed="rId3">
            <a:alphaModFix/>
          </a:blip>
          <a:srcRect t="5092" r="3" b="54523"/>
          <a:stretch>
            <a:fillRect/>
          </a:stretch>
        </p:blipFill>
        <p:spPr>
          <a:xfrm>
            <a:off x="338691" y="1714500"/>
            <a:ext cx="3432113" cy="1714500"/>
          </a:xfrm>
          <a:custGeom>
            <a:avLst/>
            <a:gdLst/>
            <a:ahLst/>
            <a:cxnLst/>
            <a:rect l="l" t="t" r="r" b="b"/>
            <a:pathLst>
              <a:path w="3432113" h="1714500">
                <a:moveTo>
                  <a:pt x="254958" y="0"/>
                </a:moveTo>
                <a:lnTo>
                  <a:pt x="3432113" y="0"/>
                </a:lnTo>
                <a:lnTo>
                  <a:pt x="3176018" y="1714500"/>
                </a:lnTo>
                <a:lnTo>
                  <a:pt x="0" y="1714500"/>
                </a:lnTo>
                <a:close/>
              </a:path>
            </a:pathLst>
          </a:custGeom>
        </p:spPr>
      </p:pic>
      <p:pic>
        <p:nvPicPr>
          <p:cNvPr id="7" name="Picture 6" descr="A group of girls in blue shirts&#10;&#10;AI-generated content may be incorrect.">
            <a:extLst>
              <a:ext uri="{FF2B5EF4-FFF2-40B4-BE49-F238E27FC236}">
                <a16:creationId xmlns:a16="http://schemas.microsoft.com/office/drawing/2014/main" id="{A5FCBD5C-EEC7-45E8-6007-362CDD48722E}"/>
              </a:ext>
            </a:extLst>
          </p:cNvPr>
          <p:cNvPicPr>
            <a:picLocks noChangeAspect="1"/>
          </p:cNvPicPr>
          <p:nvPr/>
        </p:nvPicPr>
        <p:blipFill>
          <a:blip r:embed="rId4">
            <a:alphaModFix/>
          </a:blip>
          <a:srcRect t="3988" r="3" b="36179"/>
          <a:stretch>
            <a:fillRect/>
          </a:stretch>
        </p:blipFill>
        <p:spPr>
          <a:xfrm>
            <a:off x="83733" y="3429000"/>
            <a:ext cx="3430976" cy="1714500"/>
          </a:xfrm>
          <a:custGeom>
            <a:avLst/>
            <a:gdLst/>
            <a:ahLst/>
            <a:cxnLst/>
            <a:rect l="l" t="t" r="r" b="b"/>
            <a:pathLst>
              <a:path w="3430976" h="1714500">
                <a:moveTo>
                  <a:pt x="254958" y="0"/>
                </a:moveTo>
                <a:lnTo>
                  <a:pt x="3430976" y="0"/>
                </a:lnTo>
                <a:lnTo>
                  <a:pt x="3174882" y="1714500"/>
                </a:lnTo>
                <a:lnTo>
                  <a:pt x="0" y="1714500"/>
                </a:lnTo>
                <a:close/>
              </a:path>
            </a:pathLst>
          </a:custGeom>
        </p:spPr>
      </p:pic>
      <p:pic>
        <p:nvPicPr>
          <p:cNvPr id="5" name="Picture 4" descr="A group of boys in green shirts&#10;&#10;AI-generated content may be incorrect.">
            <a:extLst>
              <a:ext uri="{FF2B5EF4-FFF2-40B4-BE49-F238E27FC236}">
                <a16:creationId xmlns:a16="http://schemas.microsoft.com/office/drawing/2014/main" id="{628060AD-3488-2261-47F9-E94CDA3B5AFF}"/>
              </a:ext>
            </a:extLst>
          </p:cNvPr>
          <p:cNvPicPr>
            <a:picLocks noChangeAspect="1"/>
          </p:cNvPicPr>
          <p:nvPr/>
        </p:nvPicPr>
        <p:blipFill>
          <a:blip r:embed="rId5">
            <a:alphaModFix/>
          </a:blip>
          <a:srcRect l="1125" r="5743" b="3"/>
          <a:stretch>
            <a:fillRect/>
          </a:stretch>
        </p:blipFill>
        <p:spPr>
          <a:xfrm>
            <a:off x="-10633" y="5127992"/>
            <a:ext cx="3271564" cy="1730008"/>
          </a:xfrm>
          <a:custGeom>
            <a:avLst/>
            <a:gdLst/>
            <a:ahLst/>
            <a:cxnLst/>
            <a:rect l="l" t="t" r="r" b="b"/>
            <a:pathLst>
              <a:path w="3271564" h="1730008">
                <a:moveTo>
                  <a:pt x="96673" y="0"/>
                </a:moveTo>
                <a:lnTo>
                  <a:pt x="3271564" y="0"/>
                </a:lnTo>
                <a:lnTo>
                  <a:pt x="3013153" y="1730008"/>
                </a:lnTo>
                <a:lnTo>
                  <a:pt x="0" y="1730008"/>
                </a:lnTo>
                <a:lnTo>
                  <a:pt x="0" y="650088"/>
                </a:lnTo>
                <a:close/>
              </a:path>
            </a:pathLst>
          </a:custGeom>
        </p:spPr>
      </p:pic>
      <p:sp>
        <p:nvSpPr>
          <p:cNvPr id="12" name="Isosceles Triangle 30">
            <a:extLst>
              <a:ext uri="{FF2B5EF4-FFF2-40B4-BE49-F238E27FC236}">
                <a16:creationId xmlns:a16="http://schemas.microsoft.com/office/drawing/2014/main" id="{9151A0F5-13D3-4554-835F-A7034869A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4" name="Straight Connector 13">
            <a:extLst>
              <a:ext uri="{FF2B5EF4-FFF2-40B4-BE49-F238E27FC236}">
                <a16:creationId xmlns:a16="http://schemas.microsoft.com/office/drawing/2014/main" id="{7AD810A1-5C23-43DA-9095-AAFC01CEE6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8712" y="1714500"/>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2F4D3F3-0806-458E-B9E1-EC428A80B8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7088" y="3421959"/>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0E7A95E-82DA-479D-B765-A001BC3BB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950" y="5127992"/>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Isosceles Triangle 30">
            <a:extLst>
              <a:ext uri="{FF2B5EF4-FFF2-40B4-BE49-F238E27FC236}">
                <a16:creationId xmlns:a16="http://schemas.microsoft.com/office/drawing/2014/main" id="{CDC9448A-4D53-4CF7-B513-1A1C0B535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306"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6DA53044-3802-C6E0-AC7D-66EB8616E3BA}"/>
              </a:ext>
            </a:extLst>
          </p:cNvPr>
          <p:cNvSpPr>
            <a:spLocks noGrp="1"/>
          </p:cNvSpPr>
          <p:nvPr>
            <p:ph idx="1"/>
          </p:nvPr>
        </p:nvSpPr>
        <p:spPr>
          <a:xfrm>
            <a:off x="4159225" y="1513608"/>
            <a:ext cx="6566889" cy="4772169"/>
          </a:xfrm>
        </p:spPr>
        <p:txBody>
          <a:bodyPr vert="horz" lIns="91440" tIns="45720" rIns="91440" bIns="45720" rtlCol="0" anchor="t">
            <a:noAutofit/>
          </a:bodyPr>
          <a:lstStyle/>
          <a:p>
            <a:pPr marL="0" indent="0">
              <a:lnSpc>
                <a:spcPct val="90000"/>
              </a:lnSpc>
              <a:buNone/>
            </a:pPr>
            <a:r>
              <a:rPr lang="en-GB" sz="2400">
                <a:latin typeface="Letter-join Plus 40"/>
              </a:rPr>
              <a:t>On Tuesday 10th February, our KS2 Cross Country team went to Pingles for the final race of the season. </a:t>
            </a:r>
          </a:p>
          <a:p>
            <a:pPr marL="0" indent="0">
              <a:lnSpc>
                <a:spcPct val="90000"/>
              </a:lnSpc>
              <a:buNone/>
            </a:pPr>
            <a:r>
              <a:rPr lang="en-GB" sz="2400">
                <a:latin typeface="Letter-join Plus 40"/>
              </a:rPr>
              <a:t>In the girls' race, Lilly finished in 10th position, followed by Adelaide in 11th, Georgia in 13th, Sybill in 21st, Sienna in 34th and Lissy in 37th.</a:t>
            </a:r>
          </a:p>
          <a:p>
            <a:pPr marL="0" indent="0">
              <a:lnSpc>
                <a:spcPct val="90000"/>
              </a:lnSpc>
              <a:buNone/>
            </a:pPr>
            <a:r>
              <a:rPr lang="en-GB" sz="2400" dirty="0">
                <a:latin typeface="Letter-join Plus 40"/>
              </a:rPr>
              <a:t>In the boys' race, Alfie came in 6th position, Felix in 16th, Eddie in 18th, Tommy in 27th, Hugh in 33rd, Joey in 45th and Jacob made his XC debut finishing in 49th place.  The conditions under-foot were very </a:t>
            </a:r>
            <a:r>
              <a:rPr lang="en-GB" sz="2400" dirty="0" err="1">
                <a:latin typeface="Letter-join Plus 40"/>
              </a:rPr>
              <a:t>slippy</a:t>
            </a:r>
            <a:r>
              <a:rPr lang="en-GB" sz="2400" dirty="0">
                <a:latin typeface="Letter-join Plus 40"/>
              </a:rPr>
              <a:t> after all the rain but the team did brilliantly to stay on their feet!</a:t>
            </a:r>
          </a:p>
          <a:p>
            <a:pPr marL="0" indent="0">
              <a:lnSpc>
                <a:spcPct val="90000"/>
              </a:lnSpc>
              <a:buNone/>
            </a:pPr>
            <a:r>
              <a:rPr lang="en-GB" sz="2400" dirty="0">
                <a:latin typeface="Letter-join Plus 40"/>
              </a:rPr>
              <a:t>Well done to Lilly, Adelaide, Georgia, Alfie, Eddie and Hugh who have been selected to run for North Warwickshire in the team event after half term.</a:t>
            </a:r>
          </a:p>
          <a:p>
            <a:pPr marL="0" indent="0">
              <a:lnSpc>
                <a:spcPct val="90000"/>
              </a:lnSpc>
              <a:buNone/>
            </a:pPr>
            <a:endParaRPr lang="en-GB" sz="1700">
              <a:latin typeface="Letter-join Plus 40"/>
            </a:endParaRPr>
          </a:p>
        </p:txBody>
      </p:sp>
    </p:spTree>
    <p:extLst>
      <p:ext uri="{BB962C8B-B14F-4D97-AF65-F5344CB8AC3E}">
        <p14:creationId xmlns:p14="http://schemas.microsoft.com/office/powerpoint/2010/main" val="3582483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43171-7F48-DF24-91CD-D3FBEE7EA1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C5ECD-5D7C-8879-8178-A6A3A8146C4F}"/>
              </a:ext>
            </a:extLst>
          </p:cNvPr>
          <p:cNvSpPr>
            <a:spLocks noGrp="1"/>
          </p:cNvSpPr>
          <p:nvPr>
            <p:ph type="title"/>
          </p:nvPr>
        </p:nvSpPr>
        <p:spPr>
          <a:xfrm>
            <a:off x="274768" y="221411"/>
            <a:ext cx="10221309" cy="1320800"/>
          </a:xfrm>
        </p:spPr>
        <p:txBody>
          <a:bodyPr/>
          <a:lstStyle/>
          <a:p>
            <a:r>
              <a:rPr lang="en-GB" dirty="0"/>
              <a:t>Y5/6 Cross Country – Tuesday 10th February</a:t>
            </a:r>
          </a:p>
        </p:txBody>
      </p:sp>
      <p:sp>
        <p:nvSpPr>
          <p:cNvPr id="3" name="Content Placeholder 2">
            <a:extLst>
              <a:ext uri="{FF2B5EF4-FFF2-40B4-BE49-F238E27FC236}">
                <a16:creationId xmlns:a16="http://schemas.microsoft.com/office/drawing/2014/main" id="{D8BD450B-90A8-CC05-5487-15C607F58FF6}"/>
              </a:ext>
            </a:extLst>
          </p:cNvPr>
          <p:cNvSpPr>
            <a:spLocks noGrp="1"/>
          </p:cNvSpPr>
          <p:nvPr>
            <p:ph idx="1"/>
          </p:nvPr>
        </p:nvSpPr>
        <p:spPr>
          <a:xfrm>
            <a:off x="274768" y="895382"/>
            <a:ext cx="7403348" cy="5951111"/>
          </a:xfrm>
        </p:spPr>
        <p:txBody>
          <a:bodyPr vert="horz" lIns="91440" tIns="45720" rIns="91440" bIns="45720" rtlCol="0" anchor="t">
            <a:normAutofit/>
          </a:bodyPr>
          <a:lstStyle/>
          <a:p>
            <a:pPr marL="0" indent="0">
              <a:buNone/>
            </a:pPr>
            <a:r>
              <a:rPr lang="en-GB" sz="2400" dirty="0">
                <a:latin typeface="Letter-join Plus 40"/>
              </a:rPr>
              <a:t>In the Y5/6 girls' race, Nessa came away with the bronze medal for the second race in a row.  Amber finished 13th, her highest finish position of the season, Arabella came in next in 15th and Leah in 29th.</a:t>
            </a:r>
          </a:p>
          <a:p>
            <a:pPr marL="0" indent="0">
              <a:buNone/>
            </a:pPr>
            <a:r>
              <a:rPr lang="en-GB" sz="2400" dirty="0">
                <a:latin typeface="Letter-join Plus 40"/>
              </a:rPr>
              <a:t>We had a talented team out in the boys' race – with Freddie finishing in 3rd place to take away his second medal of the season.  Arlo just missed out on a medal, coming in in 4th place, Lincoln shortly after in 7th, followed by Jacob (12th), Dougie (17th), Rory (25th), Ollie (31st), Joseph (33rd) and Rafe (36th).  The boys' team also won the award for being the filthiest group of the day – there wasn't a clean leg in sight!</a:t>
            </a:r>
          </a:p>
          <a:p>
            <a:pPr marL="0" indent="0">
              <a:buNone/>
            </a:pPr>
            <a:r>
              <a:rPr lang="en-GB" sz="2400" dirty="0">
                <a:latin typeface="Letter-join Plus 40"/>
              </a:rPr>
              <a:t>Nessa, Arlo, Rory, Arabella, Amber, Darcie, Freddie, Jacob and Lincoln have also been selected to race for North Warwickshire on Wednesday 25th February against the runners from Nuneaton and Bedworth schools.  Good luck!</a:t>
            </a:r>
          </a:p>
          <a:p>
            <a:pPr marL="0" indent="0">
              <a:buNone/>
            </a:pPr>
            <a:endParaRPr lang="en-GB" sz="2400" dirty="0">
              <a:latin typeface="Letter-join Plus 40"/>
            </a:endParaRPr>
          </a:p>
          <a:p>
            <a:pPr marL="0" indent="0">
              <a:buNone/>
            </a:pPr>
            <a:endParaRPr lang="en-GB">
              <a:latin typeface="Letter-join Plus 40"/>
            </a:endParaRPr>
          </a:p>
        </p:txBody>
      </p:sp>
      <p:pic>
        <p:nvPicPr>
          <p:cNvPr id="8" name="Picture 7" descr="A group of girls posing for a photo&#10;&#10;AI-generated content may be incorrect.">
            <a:extLst>
              <a:ext uri="{FF2B5EF4-FFF2-40B4-BE49-F238E27FC236}">
                <a16:creationId xmlns:a16="http://schemas.microsoft.com/office/drawing/2014/main" id="{AFB40B11-CDF8-3CC1-919E-1F89BCD69D0F}"/>
              </a:ext>
            </a:extLst>
          </p:cNvPr>
          <p:cNvPicPr>
            <a:picLocks noChangeAspect="1"/>
          </p:cNvPicPr>
          <p:nvPr/>
        </p:nvPicPr>
        <p:blipFill>
          <a:blip r:embed="rId2"/>
          <a:stretch>
            <a:fillRect/>
          </a:stretch>
        </p:blipFill>
        <p:spPr>
          <a:xfrm>
            <a:off x="8166699" y="979548"/>
            <a:ext cx="3047282" cy="1822151"/>
          </a:xfrm>
          <a:prstGeom prst="rect">
            <a:avLst/>
          </a:prstGeom>
        </p:spPr>
      </p:pic>
      <p:pic>
        <p:nvPicPr>
          <p:cNvPr id="9" name="Picture 8" descr="A group of boys in matching outfits posing for a photo&#10;&#10;AI-generated content may be incorrect.">
            <a:extLst>
              <a:ext uri="{FF2B5EF4-FFF2-40B4-BE49-F238E27FC236}">
                <a16:creationId xmlns:a16="http://schemas.microsoft.com/office/drawing/2014/main" id="{3621AE10-B79B-38C8-AE12-02DFD4FF9AA9}"/>
              </a:ext>
            </a:extLst>
          </p:cNvPr>
          <p:cNvPicPr>
            <a:picLocks noChangeAspect="1"/>
          </p:cNvPicPr>
          <p:nvPr/>
        </p:nvPicPr>
        <p:blipFill>
          <a:blip r:embed="rId3"/>
          <a:stretch>
            <a:fillRect/>
          </a:stretch>
        </p:blipFill>
        <p:spPr>
          <a:xfrm>
            <a:off x="7676791" y="2934509"/>
            <a:ext cx="4228382" cy="2009775"/>
          </a:xfrm>
          <a:prstGeom prst="rect">
            <a:avLst/>
          </a:prstGeom>
        </p:spPr>
      </p:pic>
      <p:pic>
        <p:nvPicPr>
          <p:cNvPr id="10" name="Picture 9" descr="A person wearing black shorts and black socks&#10;&#10;AI-generated content may be incorrect.">
            <a:extLst>
              <a:ext uri="{FF2B5EF4-FFF2-40B4-BE49-F238E27FC236}">
                <a16:creationId xmlns:a16="http://schemas.microsoft.com/office/drawing/2014/main" id="{6C18DB75-3FAF-0422-1B47-62B9E3A5D9A5}"/>
              </a:ext>
            </a:extLst>
          </p:cNvPr>
          <p:cNvPicPr>
            <a:picLocks noChangeAspect="1"/>
          </p:cNvPicPr>
          <p:nvPr/>
        </p:nvPicPr>
        <p:blipFill>
          <a:blip r:embed="rId4"/>
          <a:stretch>
            <a:fillRect/>
          </a:stretch>
        </p:blipFill>
        <p:spPr>
          <a:xfrm>
            <a:off x="10077270" y="5177107"/>
            <a:ext cx="1699044" cy="1679634"/>
          </a:xfrm>
          <a:prstGeom prst="rect">
            <a:avLst/>
          </a:prstGeom>
        </p:spPr>
      </p:pic>
    </p:spTree>
    <p:extLst>
      <p:ext uri="{BB962C8B-B14F-4D97-AF65-F5344CB8AC3E}">
        <p14:creationId xmlns:p14="http://schemas.microsoft.com/office/powerpoint/2010/main" val="208258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29EE5-649D-343A-8F13-858768665FBB}"/>
              </a:ext>
            </a:extLst>
          </p:cNvPr>
          <p:cNvSpPr>
            <a:spLocks noGrp="1"/>
          </p:cNvSpPr>
          <p:nvPr>
            <p:ph type="title"/>
          </p:nvPr>
        </p:nvSpPr>
        <p:spPr>
          <a:xfrm>
            <a:off x="4159225" y="609600"/>
            <a:ext cx="5114776" cy="1320800"/>
          </a:xfrm>
        </p:spPr>
        <p:txBody>
          <a:bodyPr vert="horz" lIns="91440" tIns="45720" rIns="91440" bIns="45720" rtlCol="0" anchor="t">
            <a:normAutofit/>
          </a:bodyPr>
          <a:lstStyle/>
          <a:p>
            <a:r>
              <a:rPr lang="en-US" b="1" u="sng">
                <a:latin typeface="letter-join plus 40"/>
              </a:rPr>
              <a:t>Y5/6 Dodgeball Competition</a:t>
            </a:r>
          </a:p>
        </p:txBody>
      </p:sp>
      <p:pic>
        <p:nvPicPr>
          <p:cNvPr id="6" name="Picture 5" descr="A group of kids in blue shirts&#10;&#10;AI-generated content may be incorrect.">
            <a:extLst>
              <a:ext uri="{FF2B5EF4-FFF2-40B4-BE49-F238E27FC236}">
                <a16:creationId xmlns:a16="http://schemas.microsoft.com/office/drawing/2014/main" id="{BFDCBC43-0A6C-FB9C-A64E-E2EE31B53B76}"/>
              </a:ext>
            </a:extLst>
          </p:cNvPr>
          <p:cNvPicPr>
            <a:picLocks noChangeAspect="1"/>
          </p:cNvPicPr>
          <p:nvPr/>
        </p:nvPicPr>
        <p:blipFill>
          <a:blip r:embed="rId2">
            <a:alphaModFix/>
          </a:blip>
          <a:srcRect r="-1" b="28777"/>
          <a:stretch>
            <a:fillRect/>
          </a:stretch>
        </p:blipFill>
        <p:spPr>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p:spPr>
      </p:pic>
      <p:pic>
        <p:nvPicPr>
          <p:cNvPr id="5" name="Content Placeholder 4" descr="A group of kids in blue shirts&#10;&#10;AI-generated content may be incorrect.">
            <a:extLst>
              <a:ext uri="{FF2B5EF4-FFF2-40B4-BE49-F238E27FC236}">
                <a16:creationId xmlns:a16="http://schemas.microsoft.com/office/drawing/2014/main" id="{536CAD42-F0DA-E09F-9346-8AE9EBAE3F84}"/>
              </a:ext>
            </a:extLst>
          </p:cNvPr>
          <p:cNvPicPr>
            <a:picLocks noGrp="1" noChangeAspect="1"/>
          </p:cNvPicPr>
          <p:nvPr>
            <p:ph idx="1"/>
          </p:nvPr>
        </p:nvPicPr>
        <p:blipFill>
          <a:blip r:embed="rId3">
            <a:alphaModFix/>
          </a:blip>
          <a:srcRect r="4" b="5865"/>
          <a:stretch>
            <a:fillRect/>
          </a:stretch>
        </p:blipFill>
        <p:spPr>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p:spPr>
      </p:pic>
      <p:pic>
        <p:nvPicPr>
          <p:cNvPr id="7" name="Picture 6" descr="A group of boys in matching outfits posing for a photo&#10;&#10;AI-generated content may be incorrect.">
            <a:extLst>
              <a:ext uri="{FF2B5EF4-FFF2-40B4-BE49-F238E27FC236}">
                <a16:creationId xmlns:a16="http://schemas.microsoft.com/office/drawing/2014/main" id="{81F1504A-4169-2DC4-009A-6CEBA136CED7}"/>
              </a:ext>
            </a:extLst>
          </p:cNvPr>
          <p:cNvPicPr>
            <a:picLocks noChangeAspect="1"/>
          </p:cNvPicPr>
          <p:nvPr/>
        </p:nvPicPr>
        <p:blipFill>
          <a:blip r:embed="rId4">
            <a:alphaModFix/>
          </a:blip>
          <a:srcRect r="-4" b="112"/>
          <a:stretch>
            <a:fillRect/>
          </a:stretch>
        </p:blipFill>
        <p:spPr>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p:spPr>
      </p:pic>
      <p:sp>
        <p:nvSpPr>
          <p:cNvPr id="14" name="Isosceles Triangle 30">
            <a:extLst>
              <a:ext uri="{FF2B5EF4-FFF2-40B4-BE49-F238E27FC236}">
                <a16:creationId xmlns:a16="http://schemas.microsoft.com/office/drawing/2014/main" id="{601DBFE7-59F3-41F8-BC4E-83FB08639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6" name="Straight Connector 15">
            <a:extLst>
              <a:ext uri="{FF2B5EF4-FFF2-40B4-BE49-F238E27FC236}">
                <a16:creationId xmlns:a16="http://schemas.microsoft.com/office/drawing/2014/main" id="{95AC3254-FB46-4BDF-B7F2-2D039653A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6280CF-E187-4C89-97A6-CE354B2775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Isosceles Triangle 30">
            <a:extLst>
              <a:ext uri="{FF2B5EF4-FFF2-40B4-BE49-F238E27FC236}">
                <a16:creationId xmlns:a16="http://schemas.microsoft.com/office/drawing/2014/main" id="{AB636136-2572-47F5-B45E-4AE6AD867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 name="Content Placeholder 2">
            <a:extLst>
              <a:ext uri="{FF2B5EF4-FFF2-40B4-BE49-F238E27FC236}">
                <a16:creationId xmlns:a16="http://schemas.microsoft.com/office/drawing/2014/main" id="{9F329713-2426-9DD7-0116-D8997AB2EF61}"/>
              </a:ext>
            </a:extLst>
          </p:cNvPr>
          <p:cNvSpPr txBox="1">
            <a:spLocks/>
          </p:cNvSpPr>
          <p:nvPr/>
        </p:nvSpPr>
        <p:spPr>
          <a:xfrm>
            <a:off x="4159225" y="1456099"/>
            <a:ext cx="6825682" cy="4585263"/>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2400" dirty="0">
                <a:latin typeface="letter-join plus 40"/>
              </a:rPr>
              <a:t>On Friday 13th February, three teams took part in a dodgeball competition at Kingsbury Community Centre against </a:t>
            </a:r>
            <a:r>
              <a:rPr lang="en-US" sz="2400" dirty="0" err="1">
                <a:latin typeface="letter-join plus 40"/>
              </a:rPr>
              <a:t>Dordon</a:t>
            </a:r>
            <a:r>
              <a:rPr lang="en-US" sz="2400" dirty="0">
                <a:latin typeface="letter-join plus 40"/>
              </a:rPr>
              <a:t>, </a:t>
            </a:r>
            <a:r>
              <a:rPr lang="en-US" sz="2400" dirty="0" err="1">
                <a:latin typeface="letter-join plus 40"/>
              </a:rPr>
              <a:t>Shustoke</a:t>
            </a:r>
            <a:r>
              <a:rPr lang="en-US" sz="2400" dirty="0">
                <a:latin typeface="letter-join plus 40"/>
              </a:rPr>
              <a:t> and Water Orton schools.</a:t>
            </a:r>
          </a:p>
          <a:p>
            <a:pPr marL="0" indent="0">
              <a:lnSpc>
                <a:spcPct val="90000"/>
              </a:lnSpc>
              <a:buNone/>
            </a:pPr>
            <a:r>
              <a:rPr lang="en-US" sz="2400" dirty="0">
                <a:latin typeface="letter-join plus 40"/>
              </a:rPr>
              <a:t>Six teams took part in the tournament with each team playing 5 games.  The competition was incredibly close, with the final point difference being 1.5 between 1st place and 4th place.  Team 2 from Newton were also highly praised for their fantastic </a:t>
            </a:r>
            <a:r>
              <a:rPr lang="en-US" sz="2400">
                <a:latin typeface="letter-join plus 40"/>
              </a:rPr>
              <a:t>team-work, smiley faces and honesty throughout </a:t>
            </a:r>
            <a:r>
              <a:rPr lang="en-US" sz="2400" dirty="0">
                <a:latin typeface="letter-join plus 40"/>
              </a:rPr>
              <a:t>all of their games which was lovely to hear. </a:t>
            </a:r>
          </a:p>
          <a:p>
            <a:pPr marL="0" indent="0">
              <a:lnSpc>
                <a:spcPct val="90000"/>
              </a:lnSpc>
              <a:buNone/>
            </a:pPr>
            <a:r>
              <a:rPr lang="en-US" sz="2400" dirty="0" err="1">
                <a:latin typeface="letter-join plus 40"/>
              </a:rPr>
              <a:t>Austrey</a:t>
            </a:r>
            <a:r>
              <a:rPr lang="en-US" sz="2400" dirty="0">
                <a:latin typeface="letter-join plus 40"/>
              </a:rPr>
              <a:t> finished in 2nd place, and Newton Team 1 in 3rd, meaning these two teams progress to the final on 6th March.</a:t>
            </a:r>
          </a:p>
          <a:p>
            <a:pPr marL="0" indent="0">
              <a:lnSpc>
                <a:spcPct val="90000"/>
              </a:lnSpc>
            </a:pPr>
            <a:endParaRPr lang="en-US" sz="1700"/>
          </a:p>
        </p:txBody>
      </p:sp>
    </p:spTree>
    <p:extLst>
      <p:ext uri="{BB962C8B-B14F-4D97-AF65-F5344CB8AC3E}">
        <p14:creationId xmlns:p14="http://schemas.microsoft.com/office/powerpoint/2010/main" val="4143051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2DF8-E99D-049F-0575-4FEE3CED3466}"/>
              </a:ext>
            </a:extLst>
          </p:cNvPr>
          <p:cNvSpPr>
            <a:spLocks noGrp="1"/>
          </p:cNvSpPr>
          <p:nvPr>
            <p:ph type="title"/>
          </p:nvPr>
        </p:nvSpPr>
        <p:spPr>
          <a:xfrm>
            <a:off x="303523" y="178279"/>
            <a:ext cx="8596668" cy="1320800"/>
          </a:xfrm>
        </p:spPr>
        <p:txBody>
          <a:bodyPr>
            <a:normAutofit/>
          </a:bodyPr>
          <a:lstStyle/>
          <a:p>
            <a:r>
              <a:rPr lang="en-GB" sz="4400" b="1" u="sng" dirty="0" err="1">
                <a:latin typeface="letter-join plus 40"/>
              </a:rPr>
              <a:t>Bikeability</a:t>
            </a:r>
            <a:r>
              <a:rPr lang="en-GB" sz="4400" b="1" u="sng" dirty="0">
                <a:latin typeface="letter-join plus 40"/>
              </a:rPr>
              <a:t> – Y3/4/5</a:t>
            </a:r>
          </a:p>
        </p:txBody>
      </p:sp>
      <p:sp>
        <p:nvSpPr>
          <p:cNvPr id="5" name="Content Placeholder 2">
            <a:extLst>
              <a:ext uri="{FF2B5EF4-FFF2-40B4-BE49-F238E27FC236}">
                <a16:creationId xmlns:a16="http://schemas.microsoft.com/office/drawing/2014/main" id="{63F845E9-49B4-30AB-7946-020FEDC0803C}"/>
              </a:ext>
            </a:extLst>
          </p:cNvPr>
          <p:cNvSpPr txBox="1">
            <a:spLocks/>
          </p:cNvSpPr>
          <p:nvPr/>
        </p:nvSpPr>
        <p:spPr>
          <a:xfrm>
            <a:off x="303523" y="909759"/>
            <a:ext cx="9660593" cy="595111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400" dirty="0">
                <a:latin typeface="Letter-join Plus 40"/>
              </a:rPr>
              <a:t>This week, children in Y3, 4 and 5 have been taking part in Level 1 and Level 2 </a:t>
            </a:r>
            <a:r>
              <a:rPr lang="en-GB" sz="2400" dirty="0" err="1">
                <a:latin typeface="Letter-join Plus 40"/>
              </a:rPr>
              <a:t>Bikeability</a:t>
            </a:r>
            <a:r>
              <a:rPr lang="en-GB" sz="2400" dirty="0">
                <a:latin typeface="Letter-join Plus 40"/>
              </a:rPr>
              <a:t> courses.  Y3 and Y4 were playground-based whereas Y5 were learning about being safe whilst riding on the village roads.  All children thoroughly enjoyed themselves and enjoyed the fresh air and nice weather!</a:t>
            </a:r>
          </a:p>
          <a:p>
            <a:pPr marL="0" indent="0">
              <a:buNone/>
            </a:pPr>
            <a:endParaRPr lang="en-GB">
              <a:latin typeface="Letter-join Plus 40"/>
            </a:endParaRPr>
          </a:p>
        </p:txBody>
      </p:sp>
      <p:pic>
        <p:nvPicPr>
          <p:cNvPr id="6" name="Picture 5" descr="A group of kids with bicycles&#10;&#10;AI-generated content may be incorrect.">
            <a:extLst>
              <a:ext uri="{FF2B5EF4-FFF2-40B4-BE49-F238E27FC236}">
                <a16:creationId xmlns:a16="http://schemas.microsoft.com/office/drawing/2014/main" id="{9A843043-0414-4FEE-7F59-9AFB62537F29}"/>
              </a:ext>
            </a:extLst>
          </p:cNvPr>
          <p:cNvPicPr>
            <a:picLocks noChangeAspect="1"/>
          </p:cNvPicPr>
          <p:nvPr/>
        </p:nvPicPr>
        <p:blipFill>
          <a:blip r:embed="rId2"/>
          <a:stretch>
            <a:fillRect/>
          </a:stretch>
        </p:blipFill>
        <p:spPr>
          <a:xfrm>
            <a:off x="304980" y="2648399"/>
            <a:ext cx="2495550" cy="3228975"/>
          </a:xfrm>
          <a:prstGeom prst="rect">
            <a:avLst/>
          </a:prstGeom>
        </p:spPr>
      </p:pic>
      <p:pic>
        <p:nvPicPr>
          <p:cNvPr id="7" name="Picture 6" descr="A couple of kids riding bikes&#10;&#10;AI-generated content may be incorrect.">
            <a:extLst>
              <a:ext uri="{FF2B5EF4-FFF2-40B4-BE49-F238E27FC236}">
                <a16:creationId xmlns:a16="http://schemas.microsoft.com/office/drawing/2014/main" id="{635AA5DE-1CE6-088A-6FAC-1EDD43C8D6D6}"/>
              </a:ext>
            </a:extLst>
          </p:cNvPr>
          <p:cNvPicPr>
            <a:picLocks noChangeAspect="1"/>
          </p:cNvPicPr>
          <p:nvPr/>
        </p:nvPicPr>
        <p:blipFill>
          <a:blip r:embed="rId3"/>
          <a:stretch>
            <a:fillRect/>
          </a:stretch>
        </p:blipFill>
        <p:spPr>
          <a:xfrm>
            <a:off x="3183956" y="2415486"/>
            <a:ext cx="3264918" cy="2027028"/>
          </a:xfrm>
          <a:prstGeom prst="rect">
            <a:avLst/>
          </a:prstGeom>
        </p:spPr>
      </p:pic>
      <p:pic>
        <p:nvPicPr>
          <p:cNvPr id="8" name="Picture 7" descr="A group of kids on bicycles&#10;&#10;AI-generated content may be incorrect.">
            <a:extLst>
              <a:ext uri="{FF2B5EF4-FFF2-40B4-BE49-F238E27FC236}">
                <a16:creationId xmlns:a16="http://schemas.microsoft.com/office/drawing/2014/main" id="{A73C748C-8A8B-D4AB-068C-400A078FE730}"/>
              </a:ext>
            </a:extLst>
          </p:cNvPr>
          <p:cNvPicPr>
            <a:picLocks noChangeAspect="1"/>
          </p:cNvPicPr>
          <p:nvPr/>
        </p:nvPicPr>
        <p:blipFill>
          <a:blip r:embed="rId4"/>
          <a:stretch>
            <a:fillRect/>
          </a:stretch>
        </p:blipFill>
        <p:spPr>
          <a:xfrm>
            <a:off x="3190246" y="4563374"/>
            <a:ext cx="4129357" cy="2101969"/>
          </a:xfrm>
          <a:prstGeom prst="rect">
            <a:avLst/>
          </a:prstGeom>
        </p:spPr>
      </p:pic>
      <p:pic>
        <p:nvPicPr>
          <p:cNvPr id="9" name="Picture 8" descr="A child riding a bike&#10;&#10;AI-generated content may be incorrect.">
            <a:extLst>
              <a:ext uri="{FF2B5EF4-FFF2-40B4-BE49-F238E27FC236}">
                <a16:creationId xmlns:a16="http://schemas.microsoft.com/office/drawing/2014/main" id="{0A08F4F7-54FB-7E07-C187-20812648DCC6}"/>
              </a:ext>
            </a:extLst>
          </p:cNvPr>
          <p:cNvPicPr>
            <a:picLocks noChangeAspect="1"/>
          </p:cNvPicPr>
          <p:nvPr/>
        </p:nvPicPr>
        <p:blipFill>
          <a:blip r:embed="rId5"/>
          <a:stretch>
            <a:fillRect/>
          </a:stretch>
        </p:blipFill>
        <p:spPr>
          <a:xfrm>
            <a:off x="9295860" y="1717734"/>
            <a:ext cx="2212317" cy="2459248"/>
          </a:xfrm>
          <a:prstGeom prst="rect">
            <a:avLst/>
          </a:prstGeom>
        </p:spPr>
      </p:pic>
      <p:pic>
        <p:nvPicPr>
          <p:cNvPr id="10" name="Picture 9" descr="A child riding a bike&#10;&#10;AI-generated content may be incorrect.">
            <a:extLst>
              <a:ext uri="{FF2B5EF4-FFF2-40B4-BE49-F238E27FC236}">
                <a16:creationId xmlns:a16="http://schemas.microsoft.com/office/drawing/2014/main" id="{CAD06090-E461-D0C3-EFC1-F0777AD5A53F}"/>
              </a:ext>
            </a:extLst>
          </p:cNvPr>
          <p:cNvPicPr>
            <a:picLocks noChangeAspect="1"/>
          </p:cNvPicPr>
          <p:nvPr/>
        </p:nvPicPr>
        <p:blipFill>
          <a:blip r:embed="rId6"/>
          <a:stretch>
            <a:fillRect/>
          </a:stretch>
        </p:blipFill>
        <p:spPr>
          <a:xfrm>
            <a:off x="6799772" y="2418272"/>
            <a:ext cx="1784231" cy="2021458"/>
          </a:xfrm>
          <a:prstGeom prst="rect">
            <a:avLst/>
          </a:prstGeom>
        </p:spPr>
      </p:pic>
      <p:pic>
        <p:nvPicPr>
          <p:cNvPr id="3" name="Picture 2" descr="A group of kids standing with bicycles&#10;&#10;AI-generated content may be incorrect.">
            <a:extLst>
              <a:ext uri="{FF2B5EF4-FFF2-40B4-BE49-F238E27FC236}">
                <a16:creationId xmlns:a16="http://schemas.microsoft.com/office/drawing/2014/main" id="{6155B013-42C8-8002-71F9-69E1B21ACF5D}"/>
              </a:ext>
            </a:extLst>
          </p:cNvPr>
          <p:cNvPicPr>
            <a:picLocks noChangeAspect="1"/>
          </p:cNvPicPr>
          <p:nvPr/>
        </p:nvPicPr>
        <p:blipFill>
          <a:blip r:embed="rId7"/>
          <a:stretch>
            <a:fillRect/>
          </a:stretch>
        </p:blipFill>
        <p:spPr>
          <a:xfrm>
            <a:off x="7817059" y="4564003"/>
            <a:ext cx="3689051" cy="2172599"/>
          </a:xfrm>
          <a:prstGeom prst="rect">
            <a:avLst/>
          </a:prstGeom>
        </p:spPr>
      </p:pic>
    </p:spTree>
    <p:extLst>
      <p:ext uri="{BB962C8B-B14F-4D97-AF65-F5344CB8AC3E}">
        <p14:creationId xmlns:p14="http://schemas.microsoft.com/office/powerpoint/2010/main" val="362354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89EDE-5941-6C3B-AAEE-D604CB4DEE60}"/>
              </a:ext>
            </a:extLst>
          </p:cNvPr>
          <p:cNvSpPr>
            <a:spLocks noGrp="1"/>
          </p:cNvSpPr>
          <p:nvPr>
            <p:ph type="title"/>
          </p:nvPr>
        </p:nvSpPr>
        <p:spPr>
          <a:xfrm>
            <a:off x="145372" y="120770"/>
            <a:ext cx="8596668" cy="1320800"/>
          </a:xfrm>
        </p:spPr>
        <p:txBody>
          <a:bodyPr/>
          <a:lstStyle/>
          <a:p>
            <a:r>
              <a:rPr lang="en-GB"/>
              <a:t>Cross Country CHAMPIONS 2025-2026</a:t>
            </a:r>
          </a:p>
        </p:txBody>
      </p:sp>
      <p:sp>
        <p:nvSpPr>
          <p:cNvPr id="8" name="Content Placeholder 2">
            <a:extLst>
              <a:ext uri="{FF2B5EF4-FFF2-40B4-BE49-F238E27FC236}">
                <a16:creationId xmlns:a16="http://schemas.microsoft.com/office/drawing/2014/main" id="{3F486BA9-14CC-8628-CE9C-E87BB795A2A2}"/>
              </a:ext>
            </a:extLst>
          </p:cNvPr>
          <p:cNvSpPr txBox="1">
            <a:spLocks/>
          </p:cNvSpPr>
          <p:nvPr/>
        </p:nvSpPr>
        <p:spPr>
          <a:xfrm>
            <a:off x="260391" y="780363"/>
            <a:ext cx="9660593" cy="595111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400" dirty="0">
                <a:latin typeface="Letter-join Plus 40"/>
              </a:rPr>
              <a:t>This week we received the final scores from the XC season and it was wonderful to discover that Austrey &amp; Newton topped the tables in all competitions: </a:t>
            </a:r>
          </a:p>
          <a:p>
            <a:pPr marL="0" indent="0">
              <a:buNone/>
            </a:pPr>
            <a:r>
              <a:rPr lang="en-GB" sz="2400" b="1">
                <a:latin typeface="Letter-join Plus 40"/>
              </a:rPr>
              <a:t>Year 3 and 4 Boys  Year 5 and 6 Boys   Year 3 and 4 Overall</a:t>
            </a:r>
          </a:p>
          <a:p>
            <a:pPr marL="0" indent="0">
              <a:buNone/>
            </a:pPr>
            <a:r>
              <a:rPr lang="en-GB" sz="2400" b="1">
                <a:latin typeface="Letter-join Plus 40"/>
              </a:rPr>
              <a:t>Year 3 and 4 Girls  Year 5 and 6 Girls   Year 5 and 6 Overall</a:t>
            </a:r>
          </a:p>
          <a:p>
            <a:pPr marL="0" indent="0">
              <a:buNone/>
            </a:pPr>
            <a:endParaRPr lang="en-GB">
              <a:latin typeface="Letter-join Plus 40"/>
            </a:endParaRPr>
          </a:p>
        </p:txBody>
      </p:sp>
      <p:pic>
        <p:nvPicPr>
          <p:cNvPr id="4" name="Picture 3" descr="A group of children holding awards&#10;&#10;AI-generated content may be incorrect.">
            <a:extLst>
              <a:ext uri="{FF2B5EF4-FFF2-40B4-BE49-F238E27FC236}">
                <a16:creationId xmlns:a16="http://schemas.microsoft.com/office/drawing/2014/main" id="{249FF141-E3F4-8B25-2AAC-AA1BF27EA204}"/>
              </a:ext>
            </a:extLst>
          </p:cNvPr>
          <p:cNvPicPr>
            <a:picLocks noChangeAspect="1"/>
          </p:cNvPicPr>
          <p:nvPr/>
        </p:nvPicPr>
        <p:blipFill>
          <a:blip r:embed="rId2"/>
          <a:stretch>
            <a:fillRect/>
          </a:stretch>
        </p:blipFill>
        <p:spPr>
          <a:xfrm>
            <a:off x="267509" y="3020414"/>
            <a:ext cx="6308604" cy="2887512"/>
          </a:xfrm>
          <a:prstGeom prst="rect">
            <a:avLst/>
          </a:prstGeom>
          <a:ln>
            <a:noFill/>
          </a:ln>
          <a:effectLst>
            <a:softEdge rad="112500"/>
          </a:effectLst>
        </p:spPr>
      </p:pic>
      <p:pic>
        <p:nvPicPr>
          <p:cNvPr id="6" name="Picture 5" descr="A green shield with white text&#10;&#10;AI-generated content may be incorrect.">
            <a:extLst>
              <a:ext uri="{FF2B5EF4-FFF2-40B4-BE49-F238E27FC236}">
                <a16:creationId xmlns:a16="http://schemas.microsoft.com/office/drawing/2014/main" id="{70EE595F-CA9A-348A-41F6-D41C6FE3A728}"/>
              </a:ext>
            </a:extLst>
          </p:cNvPr>
          <p:cNvPicPr>
            <a:picLocks noChangeAspect="1"/>
          </p:cNvPicPr>
          <p:nvPr/>
        </p:nvPicPr>
        <p:blipFill>
          <a:blip r:embed="rId3"/>
          <a:stretch>
            <a:fillRect/>
          </a:stretch>
        </p:blipFill>
        <p:spPr>
          <a:xfrm>
            <a:off x="10148707" y="116187"/>
            <a:ext cx="1757452" cy="1981739"/>
          </a:xfrm>
          <a:prstGeom prst="rect">
            <a:avLst/>
          </a:prstGeom>
        </p:spPr>
      </p:pic>
      <p:pic>
        <p:nvPicPr>
          <p:cNvPr id="3" name="Picture 2" descr="A group of children holding awards&#10;&#10;AI-generated content may be incorrect.">
            <a:extLst>
              <a:ext uri="{FF2B5EF4-FFF2-40B4-BE49-F238E27FC236}">
                <a16:creationId xmlns:a16="http://schemas.microsoft.com/office/drawing/2014/main" id="{F2A428A8-8F7E-660E-0363-555523391742}"/>
              </a:ext>
            </a:extLst>
          </p:cNvPr>
          <p:cNvPicPr>
            <a:picLocks noChangeAspect="1"/>
          </p:cNvPicPr>
          <p:nvPr/>
        </p:nvPicPr>
        <p:blipFill>
          <a:blip r:embed="rId4"/>
          <a:stretch>
            <a:fillRect/>
          </a:stretch>
        </p:blipFill>
        <p:spPr>
          <a:xfrm>
            <a:off x="6472148" y="3021133"/>
            <a:ext cx="5314950" cy="2886075"/>
          </a:xfrm>
          <a:prstGeom prst="rect">
            <a:avLst/>
          </a:prstGeom>
          <a:ln>
            <a:noFill/>
          </a:ln>
          <a:effectLst>
            <a:softEdge rad="112500"/>
          </a:effectLst>
        </p:spPr>
      </p:pic>
    </p:spTree>
    <p:extLst>
      <p:ext uri="{BB962C8B-B14F-4D97-AF65-F5344CB8AC3E}">
        <p14:creationId xmlns:p14="http://schemas.microsoft.com/office/powerpoint/2010/main" val="1328857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A5744-E0B5-782E-9091-4F8AED273481}"/>
              </a:ext>
            </a:extLst>
          </p:cNvPr>
          <p:cNvSpPr>
            <a:spLocks noGrp="1"/>
          </p:cNvSpPr>
          <p:nvPr>
            <p:ph type="title"/>
          </p:nvPr>
        </p:nvSpPr>
        <p:spPr>
          <a:xfrm>
            <a:off x="361032" y="5751"/>
            <a:ext cx="8265989" cy="2183441"/>
          </a:xfrm>
        </p:spPr>
        <p:txBody>
          <a:bodyPr>
            <a:normAutofit/>
          </a:bodyPr>
          <a:lstStyle/>
          <a:p>
            <a:r>
              <a:rPr lang="en-GB" b="1" u="sng"/>
              <a:t>Inter-District Cross Country – </a:t>
            </a:r>
            <a:br>
              <a:rPr lang="en-GB" b="1" u="sng" dirty="0"/>
            </a:br>
            <a:r>
              <a:rPr lang="en-GB" b="1" u="sng"/>
              <a:t>Wednesday 26th February</a:t>
            </a:r>
            <a:endParaRPr lang="en-GB" b="1" u="sng">
              <a:solidFill>
                <a:srgbClr val="5FCBEF"/>
              </a:solidFill>
            </a:endParaRPr>
          </a:p>
          <a:p>
            <a:endParaRPr lang="en-GB" dirty="0"/>
          </a:p>
        </p:txBody>
      </p:sp>
      <p:pic>
        <p:nvPicPr>
          <p:cNvPr id="4" name="Content Placeholder 3" descr="Two girls in red shirts&#10;&#10;AI-generated content may be incorrect.">
            <a:extLst>
              <a:ext uri="{FF2B5EF4-FFF2-40B4-BE49-F238E27FC236}">
                <a16:creationId xmlns:a16="http://schemas.microsoft.com/office/drawing/2014/main" id="{59472973-163D-15A3-943B-90882D169256}"/>
              </a:ext>
            </a:extLst>
          </p:cNvPr>
          <p:cNvPicPr>
            <a:picLocks noGrp="1" noChangeAspect="1"/>
          </p:cNvPicPr>
          <p:nvPr>
            <p:ph idx="1"/>
          </p:nvPr>
        </p:nvPicPr>
        <p:blipFill>
          <a:blip r:embed="rId2"/>
          <a:stretch>
            <a:fillRect/>
          </a:stretch>
        </p:blipFill>
        <p:spPr>
          <a:xfrm>
            <a:off x="6911294" y="247037"/>
            <a:ext cx="2243946" cy="3282890"/>
          </a:xfrm>
          <a:prstGeom prst="rect">
            <a:avLst/>
          </a:prstGeom>
          <a:ln>
            <a:noFill/>
          </a:ln>
          <a:effectLst>
            <a:softEdge rad="112500"/>
          </a:effectLst>
        </p:spPr>
      </p:pic>
      <p:pic>
        <p:nvPicPr>
          <p:cNvPr id="5" name="Picture 4" descr="A group of kids posing for a picture&#10;&#10;AI-generated content may be incorrect.">
            <a:extLst>
              <a:ext uri="{FF2B5EF4-FFF2-40B4-BE49-F238E27FC236}">
                <a16:creationId xmlns:a16="http://schemas.microsoft.com/office/drawing/2014/main" id="{43A7B58B-F4C8-36D9-340A-C296AE8A5B65}"/>
              </a:ext>
            </a:extLst>
          </p:cNvPr>
          <p:cNvPicPr>
            <a:picLocks noChangeAspect="1"/>
          </p:cNvPicPr>
          <p:nvPr/>
        </p:nvPicPr>
        <p:blipFill>
          <a:blip r:embed="rId3"/>
          <a:stretch>
            <a:fillRect/>
          </a:stretch>
        </p:blipFill>
        <p:spPr>
          <a:xfrm>
            <a:off x="6303932" y="3559205"/>
            <a:ext cx="5162550" cy="3305175"/>
          </a:xfrm>
          <a:prstGeom prst="rect">
            <a:avLst/>
          </a:prstGeom>
          <a:ln>
            <a:noFill/>
          </a:ln>
          <a:effectLst>
            <a:softEdge rad="112500"/>
          </a:effectLst>
        </p:spPr>
      </p:pic>
      <p:pic>
        <p:nvPicPr>
          <p:cNvPr id="6" name="Picture 5" descr="Two boys standing in front of a blue track&#10;&#10;AI-generated content may be incorrect.">
            <a:extLst>
              <a:ext uri="{FF2B5EF4-FFF2-40B4-BE49-F238E27FC236}">
                <a16:creationId xmlns:a16="http://schemas.microsoft.com/office/drawing/2014/main" id="{51D06145-46C9-A9CE-BE14-DD41FFB8435D}"/>
              </a:ext>
            </a:extLst>
          </p:cNvPr>
          <p:cNvPicPr>
            <a:picLocks noChangeAspect="1"/>
          </p:cNvPicPr>
          <p:nvPr/>
        </p:nvPicPr>
        <p:blipFill>
          <a:blip r:embed="rId4"/>
          <a:srcRect l="-1370" r="559" b="11743"/>
          <a:stretch>
            <a:fillRect/>
          </a:stretch>
        </p:blipFill>
        <p:spPr>
          <a:xfrm>
            <a:off x="2880835" y="3926995"/>
            <a:ext cx="2585001" cy="2902284"/>
          </a:xfrm>
          <a:prstGeom prst="rect">
            <a:avLst/>
          </a:prstGeom>
          <a:ln>
            <a:noFill/>
          </a:ln>
          <a:effectLst>
            <a:softEdge rad="112500"/>
          </a:effectLst>
        </p:spPr>
      </p:pic>
      <p:pic>
        <p:nvPicPr>
          <p:cNvPr id="7" name="Picture 6" descr="A child in a red shirt&#10;&#10;AI-generated content may be incorrect.">
            <a:extLst>
              <a:ext uri="{FF2B5EF4-FFF2-40B4-BE49-F238E27FC236}">
                <a16:creationId xmlns:a16="http://schemas.microsoft.com/office/drawing/2014/main" id="{D8F0B63B-F220-B757-2894-1486C51E8859}"/>
              </a:ext>
            </a:extLst>
          </p:cNvPr>
          <p:cNvPicPr>
            <a:picLocks noChangeAspect="1"/>
          </p:cNvPicPr>
          <p:nvPr/>
        </p:nvPicPr>
        <p:blipFill>
          <a:blip r:embed="rId5"/>
          <a:stretch>
            <a:fillRect/>
          </a:stretch>
        </p:blipFill>
        <p:spPr>
          <a:xfrm>
            <a:off x="9533448" y="241090"/>
            <a:ext cx="2369747" cy="3299063"/>
          </a:xfrm>
          <a:prstGeom prst="rect">
            <a:avLst/>
          </a:prstGeom>
          <a:ln>
            <a:noFill/>
          </a:ln>
          <a:effectLst>
            <a:softEdge rad="112500"/>
          </a:effectLst>
        </p:spPr>
      </p:pic>
      <p:pic>
        <p:nvPicPr>
          <p:cNvPr id="8" name="Picture 7" descr="A group of kids in red and green uniforms&#10;&#10;AI-generated content may be incorrect.">
            <a:extLst>
              <a:ext uri="{FF2B5EF4-FFF2-40B4-BE49-F238E27FC236}">
                <a16:creationId xmlns:a16="http://schemas.microsoft.com/office/drawing/2014/main" id="{1D53A8FC-AE86-2402-9CA4-D1AE21CBCE09}"/>
              </a:ext>
            </a:extLst>
          </p:cNvPr>
          <p:cNvPicPr>
            <a:picLocks noChangeAspect="1"/>
          </p:cNvPicPr>
          <p:nvPr/>
        </p:nvPicPr>
        <p:blipFill>
          <a:blip r:embed="rId6"/>
          <a:stretch>
            <a:fillRect/>
          </a:stretch>
        </p:blipFill>
        <p:spPr>
          <a:xfrm>
            <a:off x="1532177" y="1237531"/>
            <a:ext cx="4570022" cy="2887692"/>
          </a:xfrm>
          <a:prstGeom prst="rect">
            <a:avLst/>
          </a:prstGeom>
          <a:ln>
            <a:noFill/>
          </a:ln>
          <a:effectLst>
            <a:softEdge rad="112500"/>
          </a:effectLst>
        </p:spPr>
      </p:pic>
      <p:pic>
        <p:nvPicPr>
          <p:cNvPr id="9" name="Picture 8" descr="A close up of a person&amp;#39;s face&#10;&#10;AI-generated content may be incorrect.">
            <a:extLst>
              <a:ext uri="{FF2B5EF4-FFF2-40B4-BE49-F238E27FC236}">
                <a16:creationId xmlns:a16="http://schemas.microsoft.com/office/drawing/2014/main" id="{C7BFD8C2-88BC-BF8B-4A78-ADCEE2B6E92F}"/>
              </a:ext>
            </a:extLst>
          </p:cNvPr>
          <p:cNvPicPr>
            <a:picLocks noChangeAspect="1"/>
          </p:cNvPicPr>
          <p:nvPr/>
        </p:nvPicPr>
        <p:blipFill>
          <a:blip r:embed="rId7"/>
          <a:stretch>
            <a:fillRect/>
          </a:stretch>
        </p:blipFill>
        <p:spPr>
          <a:xfrm>
            <a:off x="365995" y="3538359"/>
            <a:ext cx="1223333" cy="2671133"/>
          </a:xfrm>
          <a:prstGeom prst="rect">
            <a:avLst/>
          </a:prstGeom>
        </p:spPr>
      </p:pic>
    </p:spTree>
    <p:extLst>
      <p:ext uri="{BB962C8B-B14F-4D97-AF65-F5344CB8AC3E}">
        <p14:creationId xmlns:p14="http://schemas.microsoft.com/office/powerpoint/2010/main" val="333189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C3BE-4A17-C942-9FB1-44CCE26A6B02}"/>
              </a:ext>
            </a:extLst>
          </p:cNvPr>
          <p:cNvSpPr>
            <a:spLocks noGrp="1"/>
          </p:cNvSpPr>
          <p:nvPr>
            <p:ph type="title"/>
          </p:nvPr>
        </p:nvSpPr>
        <p:spPr>
          <a:xfrm>
            <a:off x="346655" y="207034"/>
            <a:ext cx="8596668" cy="788838"/>
          </a:xfrm>
        </p:spPr>
        <p:txBody>
          <a:bodyPr/>
          <a:lstStyle/>
          <a:p>
            <a:r>
              <a:rPr lang="en-GB"/>
              <a:t>Inter District XC Results</a:t>
            </a:r>
          </a:p>
        </p:txBody>
      </p:sp>
      <p:sp>
        <p:nvSpPr>
          <p:cNvPr id="3" name="Content Placeholder 2">
            <a:extLst>
              <a:ext uri="{FF2B5EF4-FFF2-40B4-BE49-F238E27FC236}">
                <a16:creationId xmlns:a16="http://schemas.microsoft.com/office/drawing/2014/main" id="{EBAB3EB0-0D66-78E2-689B-3712A52442AE}"/>
              </a:ext>
            </a:extLst>
          </p:cNvPr>
          <p:cNvSpPr>
            <a:spLocks noGrp="1"/>
          </p:cNvSpPr>
          <p:nvPr>
            <p:ph idx="1"/>
          </p:nvPr>
        </p:nvSpPr>
        <p:spPr>
          <a:xfrm>
            <a:off x="1598" y="996023"/>
            <a:ext cx="11845949" cy="6037376"/>
          </a:xfrm>
        </p:spPr>
        <p:txBody>
          <a:bodyPr vert="horz" lIns="91440" tIns="45720" rIns="91440" bIns="45720" rtlCol="0" anchor="t">
            <a:noAutofit/>
          </a:bodyPr>
          <a:lstStyle/>
          <a:p>
            <a:pPr marL="0" indent="0">
              <a:buNone/>
            </a:pPr>
            <a:r>
              <a:rPr lang="en-GB" sz="2500" dirty="0">
                <a:latin typeface="Letter-join Plus 40"/>
              </a:rPr>
              <a:t>On Wednesday 25th February, on what was the warmest February day in 7 years (apparently!), 14 children from KS2 represented North Warwickshire at Pingles in the Inter-District XC races against Bedworth and Nuneaton teams.  For this event, children ran in single year group races for the first time.  In the Y3 girls' race – Adelaide finished in 6th position and Lilly finished in 8th, meaning both girls were chosen to race in the Warwickshire finals..  In the Y4 girls' race, Georgia placed 9th meaning she also advanced to the next stage. In the Y3 boys' race, Alfie finished just outside of the top ten, in 11th position, putting him down as first reserve for his age group.  Hugh finished in 24th and Eddie 32nd in the Y4 boys' race.   In the Y5 races, Nessa finished in 4th position and was therefore selected for the next round.  Rory finished in 17th in the Y5 boys race, along with Lincoln (18th), Jacob (21st) and Freddie (26th) in the Y6 boys race.  For the Y6 girls, Arabella came 18th, Darcie 21st and Amber 26th.  All children tried their best on what was a much longer course than what they had been used to racing.  The Y3/4 race measured 1.6km and the Y5/6 race measured 2.4km.  </a:t>
            </a:r>
            <a:endParaRPr lang="en-GB" sz="2500" dirty="0">
              <a:solidFill>
                <a:srgbClr val="404040"/>
              </a:solidFill>
              <a:latin typeface="Letter-join Plus 40"/>
            </a:endParaRPr>
          </a:p>
          <a:p>
            <a:pPr marL="0" indent="0">
              <a:buNone/>
            </a:pPr>
            <a:r>
              <a:rPr lang="en-GB" sz="2500" dirty="0">
                <a:latin typeface="Letter-join Plus 40"/>
              </a:rPr>
              <a:t>Well done to those who will race again on Saturday 7th March, representing the county.</a:t>
            </a:r>
          </a:p>
          <a:p>
            <a:pPr marL="0" indent="0">
              <a:buNone/>
            </a:pPr>
            <a:endParaRPr lang="en-GB" sz="2500" dirty="0">
              <a:latin typeface="Letter-join Plus 40"/>
            </a:endParaRPr>
          </a:p>
          <a:p>
            <a:pPr marL="0" indent="0">
              <a:buNone/>
            </a:pPr>
            <a:endParaRPr lang="en-GB" sz="2500" dirty="0">
              <a:latin typeface="Letter-join Plus 40"/>
            </a:endParaRPr>
          </a:p>
          <a:p>
            <a:pPr marL="0" indent="0">
              <a:buNone/>
            </a:pPr>
            <a:endParaRPr lang="en-GB" sz="2500" dirty="0"/>
          </a:p>
        </p:txBody>
      </p:sp>
    </p:spTree>
    <p:extLst>
      <p:ext uri="{BB962C8B-B14F-4D97-AF65-F5344CB8AC3E}">
        <p14:creationId xmlns:p14="http://schemas.microsoft.com/office/powerpoint/2010/main" val="2658435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C1EDF-9F22-8186-A5F1-D5DB9DE1FA73}"/>
              </a:ext>
            </a:extLst>
          </p:cNvPr>
          <p:cNvPicPr>
            <a:picLocks noChangeAspect="1"/>
          </p:cNvPicPr>
          <p:nvPr/>
        </p:nvPicPr>
        <p:blipFill>
          <a:blip r:embed="rId2"/>
          <a:stretch>
            <a:fillRect/>
          </a:stretch>
        </p:blipFill>
        <p:spPr>
          <a:xfrm>
            <a:off x="643684" y="221105"/>
            <a:ext cx="4535964" cy="6415790"/>
          </a:xfrm>
          <a:prstGeom prst="rect">
            <a:avLst/>
          </a:prstGeom>
        </p:spPr>
      </p:pic>
      <p:sp>
        <p:nvSpPr>
          <p:cNvPr id="3" name="TextBox 2">
            <a:extLst>
              <a:ext uri="{FF2B5EF4-FFF2-40B4-BE49-F238E27FC236}">
                <a16:creationId xmlns:a16="http://schemas.microsoft.com/office/drawing/2014/main" id="{245B6E89-B07B-EBCD-4F4E-15F5FB9C1A40}"/>
              </a:ext>
            </a:extLst>
          </p:cNvPr>
          <p:cNvSpPr txBox="1"/>
          <p:nvPr/>
        </p:nvSpPr>
        <p:spPr>
          <a:xfrm>
            <a:off x="5460440" y="221105"/>
            <a:ext cx="3837482" cy="4031873"/>
          </a:xfrm>
          <a:prstGeom prst="rect">
            <a:avLst/>
          </a:prstGeom>
          <a:noFill/>
        </p:spPr>
        <p:txBody>
          <a:bodyPr wrap="square" rtlCol="0">
            <a:spAutoFit/>
          </a:bodyPr>
          <a:lstStyle/>
          <a:p>
            <a:r>
              <a:rPr lang="en-GB" sz="3200" dirty="0">
                <a:latin typeface="Letter-join Plus 40" panose="02000505000000020003" pitchFamily="50" charset="0"/>
              </a:rPr>
              <a:t>This will be taking place at lunchtime so please send your child in with the £4 in an envelope on one of the days and they will be able to visit the shop and choose a present. </a:t>
            </a:r>
          </a:p>
        </p:txBody>
      </p:sp>
      <p:pic>
        <p:nvPicPr>
          <p:cNvPr id="4" name="Picture 3">
            <a:extLst>
              <a:ext uri="{FF2B5EF4-FFF2-40B4-BE49-F238E27FC236}">
                <a16:creationId xmlns:a16="http://schemas.microsoft.com/office/drawing/2014/main" id="{7BB2A503-251C-F5A2-0CC6-A0064B87C79D}"/>
              </a:ext>
            </a:extLst>
          </p:cNvPr>
          <p:cNvPicPr>
            <a:picLocks noChangeAspect="1"/>
          </p:cNvPicPr>
          <p:nvPr/>
        </p:nvPicPr>
        <p:blipFill>
          <a:blip r:embed="rId3"/>
          <a:stretch>
            <a:fillRect/>
          </a:stretch>
        </p:blipFill>
        <p:spPr>
          <a:xfrm>
            <a:off x="9297922" y="221105"/>
            <a:ext cx="2154592" cy="922102"/>
          </a:xfrm>
          <a:prstGeom prst="rect">
            <a:avLst/>
          </a:prstGeom>
        </p:spPr>
      </p:pic>
      <p:sp>
        <p:nvSpPr>
          <p:cNvPr id="5" name="TextBox 4">
            <a:extLst>
              <a:ext uri="{FF2B5EF4-FFF2-40B4-BE49-F238E27FC236}">
                <a16:creationId xmlns:a16="http://schemas.microsoft.com/office/drawing/2014/main" id="{C7EC10B6-2FE3-6800-0599-417F4F189F51}"/>
              </a:ext>
            </a:extLst>
          </p:cNvPr>
          <p:cNvSpPr txBox="1"/>
          <p:nvPr/>
        </p:nvSpPr>
        <p:spPr>
          <a:xfrm>
            <a:off x="5621311" y="5143380"/>
            <a:ext cx="4976735" cy="1200329"/>
          </a:xfrm>
          <a:prstGeom prst="rect">
            <a:avLst/>
          </a:prstGeom>
          <a:noFill/>
        </p:spPr>
        <p:txBody>
          <a:bodyPr wrap="square" rtlCol="0">
            <a:spAutoFit/>
          </a:bodyPr>
          <a:lstStyle/>
          <a:p>
            <a:r>
              <a:rPr lang="en-GB" sz="2400" b="1" i="1" dirty="0"/>
              <a:t>Details of the FPTA Mother’s Day wrap at Newton to follow for 9</a:t>
            </a:r>
            <a:r>
              <a:rPr lang="en-GB" sz="2400" b="1" i="1" baseline="30000" dirty="0"/>
              <a:t>th</a:t>
            </a:r>
            <a:r>
              <a:rPr lang="en-GB" sz="2400" b="1" i="1" dirty="0"/>
              <a:t> March </a:t>
            </a:r>
          </a:p>
        </p:txBody>
      </p:sp>
      <p:pic>
        <p:nvPicPr>
          <p:cNvPr id="6" name="Picture 5">
            <a:extLst>
              <a:ext uri="{FF2B5EF4-FFF2-40B4-BE49-F238E27FC236}">
                <a16:creationId xmlns:a16="http://schemas.microsoft.com/office/drawing/2014/main" id="{6B0189BC-2CBE-FC1B-ACF5-70C3630F5230}"/>
              </a:ext>
            </a:extLst>
          </p:cNvPr>
          <p:cNvPicPr>
            <a:picLocks noChangeAspect="1"/>
          </p:cNvPicPr>
          <p:nvPr/>
        </p:nvPicPr>
        <p:blipFill>
          <a:blip r:embed="rId4"/>
          <a:stretch>
            <a:fillRect/>
          </a:stretch>
        </p:blipFill>
        <p:spPr>
          <a:xfrm>
            <a:off x="7012354" y="5949189"/>
            <a:ext cx="2084308" cy="687706"/>
          </a:xfrm>
          <a:prstGeom prst="rect">
            <a:avLst/>
          </a:prstGeom>
        </p:spPr>
      </p:pic>
    </p:spTree>
    <p:extLst>
      <p:ext uri="{BB962C8B-B14F-4D97-AF65-F5344CB8AC3E}">
        <p14:creationId xmlns:p14="http://schemas.microsoft.com/office/powerpoint/2010/main" val="11123536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695</TotalTime>
  <Words>2085</Words>
  <Application>Microsoft Office PowerPoint</Application>
  <PresentationFormat>Widescreen</PresentationFormat>
  <Paragraphs>150</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Facet</vt:lpstr>
      <vt:lpstr>PowerPoint Presentation</vt:lpstr>
      <vt:lpstr>Y3/4 Cross Country – Tuesday 10th February</vt:lpstr>
      <vt:lpstr>Y5/6 Cross Country – Tuesday 10th February</vt:lpstr>
      <vt:lpstr>Y5/6 Dodgeball Competition</vt:lpstr>
      <vt:lpstr>Bikeability – Y3/4/5</vt:lpstr>
      <vt:lpstr>Cross Country CHAMPIONS 2025-2026</vt:lpstr>
      <vt:lpstr>Inter-District Cross Country –  Wednesday 26th February </vt:lpstr>
      <vt:lpstr>Inter District XC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Eley</dc:creator>
  <cp:lastModifiedBy>Sara Eley</cp:lastModifiedBy>
  <cp:revision>852</cp:revision>
  <dcterms:created xsi:type="dcterms:W3CDTF">2024-09-13T10:27:00Z</dcterms:created>
  <dcterms:modified xsi:type="dcterms:W3CDTF">2026-02-27T13:51:44Z</dcterms:modified>
</cp:coreProperties>
</file>